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0" r:id="rId2"/>
  </p:sldMasterIdLst>
  <p:notesMasterIdLst>
    <p:notesMasterId r:id="rId20"/>
  </p:notesMasterIdLst>
  <p:handoutMasterIdLst>
    <p:handoutMasterId r:id="rId21"/>
  </p:handoutMasterIdLst>
  <p:sldIdLst>
    <p:sldId id="256" r:id="rId3"/>
    <p:sldId id="262" r:id="rId4"/>
    <p:sldId id="260" r:id="rId5"/>
    <p:sldId id="278" r:id="rId6"/>
    <p:sldId id="264" r:id="rId7"/>
    <p:sldId id="289" r:id="rId8"/>
    <p:sldId id="290" r:id="rId9"/>
    <p:sldId id="266" r:id="rId10"/>
    <p:sldId id="267" r:id="rId11"/>
    <p:sldId id="268" r:id="rId12"/>
    <p:sldId id="292" r:id="rId13"/>
    <p:sldId id="301" r:id="rId14"/>
    <p:sldId id="300" r:id="rId15"/>
    <p:sldId id="299" r:id="rId16"/>
    <p:sldId id="302" r:id="rId17"/>
    <p:sldId id="296" r:id="rId18"/>
    <p:sldId id="287" r:id="rId19"/>
  </p:sldIdLst>
  <p:sldSz cx="9144000" cy="6858000" type="screen4x3"/>
  <p:notesSz cx="6797675" cy="9874250"/>
  <p:defaultTextStyle>
    <a:defPPr>
      <a:defRPr lang="sv-SE"/>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57" autoAdjust="0"/>
    <p:restoredTop sz="76923" autoAdjust="0"/>
  </p:normalViewPr>
  <p:slideViewPr>
    <p:cSldViewPr>
      <p:cViewPr varScale="1">
        <p:scale>
          <a:sx n="85" d="100"/>
          <a:sy n="85" d="100"/>
        </p:scale>
        <p:origin x="1758"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handoutMaster" Target="handoutMasters/handout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Platshållare för sidhuvud 1">
            <a:extLst>
              <a:ext uri="{FF2B5EF4-FFF2-40B4-BE49-F238E27FC236}">
                <a16:creationId xmlns:a16="http://schemas.microsoft.com/office/drawing/2014/main" id="{DCDD3FB1-76FE-4AB0-B1D0-5CEC3CF8531C}"/>
              </a:ext>
            </a:extLst>
          </p:cNvPr>
          <p:cNvSpPr>
            <a:spLocks noGrp="1"/>
          </p:cNvSpPr>
          <p:nvPr>
            <p:ph type="hdr" sz="quarter"/>
          </p:nvPr>
        </p:nvSpPr>
        <p:spPr>
          <a:xfrm>
            <a:off x="0" y="0"/>
            <a:ext cx="2946400" cy="493713"/>
          </a:xfrm>
          <a:prstGeom prst="rect">
            <a:avLst/>
          </a:prstGeom>
        </p:spPr>
        <p:txBody>
          <a:bodyPr vert="horz" lIns="91440" tIns="45720" rIns="91440" bIns="45720" rtlCol="0"/>
          <a:lstStyle>
            <a:lvl1pPr algn="l">
              <a:defRPr sz="1200">
                <a:latin typeface="Arial" charset="0"/>
              </a:defRPr>
            </a:lvl1pPr>
          </a:lstStyle>
          <a:p>
            <a:pPr>
              <a:defRPr/>
            </a:pPr>
            <a:endParaRPr lang="sv-SE"/>
          </a:p>
        </p:txBody>
      </p:sp>
      <p:sp>
        <p:nvSpPr>
          <p:cNvPr id="3" name="Platshållare för datum 2">
            <a:extLst>
              <a:ext uri="{FF2B5EF4-FFF2-40B4-BE49-F238E27FC236}">
                <a16:creationId xmlns:a16="http://schemas.microsoft.com/office/drawing/2014/main" id="{D3BAE3BC-006E-4D1A-9555-14A202E70CB2}"/>
              </a:ext>
            </a:extLst>
          </p:cNvPr>
          <p:cNvSpPr>
            <a:spLocks noGrp="1"/>
          </p:cNvSpPr>
          <p:nvPr>
            <p:ph type="dt" sz="quarter" idx="1"/>
          </p:nvPr>
        </p:nvSpPr>
        <p:spPr>
          <a:xfrm>
            <a:off x="3849688" y="0"/>
            <a:ext cx="2946400" cy="493713"/>
          </a:xfrm>
          <a:prstGeom prst="rect">
            <a:avLst/>
          </a:prstGeom>
        </p:spPr>
        <p:txBody>
          <a:bodyPr vert="horz" lIns="91440" tIns="45720" rIns="91440" bIns="45720" rtlCol="0"/>
          <a:lstStyle>
            <a:lvl1pPr algn="r">
              <a:defRPr sz="1200">
                <a:latin typeface="Arial" charset="0"/>
              </a:defRPr>
            </a:lvl1pPr>
          </a:lstStyle>
          <a:p>
            <a:pPr>
              <a:defRPr/>
            </a:pPr>
            <a:fld id="{98843D92-B786-42C8-BDF8-6ADBDB4188F6}" type="datetimeFigureOut">
              <a:rPr lang="sv-SE"/>
              <a:pPr>
                <a:defRPr/>
              </a:pPr>
              <a:t>2023-02-07</a:t>
            </a:fld>
            <a:endParaRPr lang="sv-SE"/>
          </a:p>
        </p:txBody>
      </p:sp>
      <p:sp>
        <p:nvSpPr>
          <p:cNvPr id="4" name="Platshållare för sidfot 3">
            <a:extLst>
              <a:ext uri="{FF2B5EF4-FFF2-40B4-BE49-F238E27FC236}">
                <a16:creationId xmlns:a16="http://schemas.microsoft.com/office/drawing/2014/main" id="{5CF19D73-C487-4764-9E8F-B5FCF5328704}"/>
              </a:ext>
            </a:extLst>
          </p:cNvPr>
          <p:cNvSpPr>
            <a:spLocks noGrp="1"/>
          </p:cNvSpPr>
          <p:nvPr>
            <p:ph type="ftr" sz="quarter" idx="2"/>
          </p:nvPr>
        </p:nvSpPr>
        <p:spPr>
          <a:xfrm>
            <a:off x="0" y="9378950"/>
            <a:ext cx="2946400" cy="493713"/>
          </a:xfrm>
          <a:prstGeom prst="rect">
            <a:avLst/>
          </a:prstGeom>
        </p:spPr>
        <p:txBody>
          <a:bodyPr vert="horz" lIns="91440" tIns="45720" rIns="91440" bIns="45720" rtlCol="0" anchor="b"/>
          <a:lstStyle>
            <a:lvl1pPr algn="l">
              <a:defRPr sz="1200">
                <a:latin typeface="Arial" charset="0"/>
              </a:defRPr>
            </a:lvl1pPr>
          </a:lstStyle>
          <a:p>
            <a:pPr>
              <a:defRPr/>
            </a:pPr>
            <a:endParaRPr lang="sv-SE"/>
          </a:p>
        </p:txBody>
      </p:sp>
      <p:sp>
        <p:nvSpPr>
          <p:cNvPr id="5" name="Platshållare för bildnummer 4">
            <a:extLst>
              <a:ext uri="{FF2B5EF4-FFF2-40B4-BE49-F238E27FC236}">
                <a16:creationId xmlns:a16="http://schemas.microsoft.com/office/drawing/2014/main" id="{8E958995-64EB-4859-8984-70351335B806}"/>
              </a:ext>
            </a:extLst>
          </p:cNvPr>
          <p:cNvSpPr>
            <a:spLocks noGrp="1"/>
          </p:cNvSpPr>
          <p:nvPr>
            <p:ph type="sldNum" sz="quarter" idx="3"/>
          </p:nvPr>
        </p:nvSpPr>
        <p:spPr>
          <a:xfrm>
            <a:off x="3849688" y="9378950"/>
            <a:ext cx="2946400" cy="493713"/>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A96F3E96-E576-49FB-B00D-5A38EED701C6}" type="slidenum">
              <a:rPr lang="sv-SE" altLang="sv-SE"/>
              <a:pPr/>
              <a:t>‹#›</a:t>
            </a:fld>
            <a:endParaRPr lang="sv-SE" altLang="sv-SE"/>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63F95B83-60A8-46E7-A970-7C6AC783714E}"/>
              </a:ext>
            </a:extLst>
          </p:cNvPr>
          <p:cNvSpPr>
            <a:spLocks noGrp="1" noChangeArrowheads="1"/>
          </p:cNvSpPr>
          <p:nvPr>
            <p:ph type="hdr" sz="quarter"/>
          </p:nvPr>
        </p:nvSpPr>
        <p:spPr bwMode="auto">
          <a:xfrm>
            <a:off x="0" y="0"/>
            <a:ext cx="2946400"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0" hangingPunct="0">
              <a:defRPr sz="1200">
                <a:latin typeface="Arial" charset="0"/>
              </a:defRPr>
            </a:lvl1pPr>
          </a:lstStyle>
          <a:p>
            <a:pPr>
              <a:defRPr/>
            </a:pPr>
            <a:endParaRPr lang="sv-SE" altLang="sv-SE"/>
          </a:p>
        </p:txBody>
      </p:sp>
      <p:sp>
        <p:nvSpPr>
          <p:cNvPr id="23555" name="Rectangle 3">
            <a:extLst>
              <a:ext uri="{FF2B5EF4-FFF2-40B4-BE49-F238E27FC236}">
                <a16:creationId xmlns:a16="http://schemas.microsoft.com/office/drawing/2014/main" id="{6D4783CE-2795-45CF-A7C7-2CDEDAFBCDA5}"/>
              </a:ext>
            </a:extLst>
          </p:cNvPr>
          <p:cNvSpPr>
            <a:spLocks noGrp="1" noChangeArrowheads="1"/>
          </p:cNvSpPr>
          <p:nvPr>
            <p:ph type="dt" idx="1"/>
          </p:nvPr>
        </p:nvSpPr>
        <p:spPr bwMode="auto">
          <a:xfrm>
            <a:off x="3849688" y="0"/>
            <a:ext cx="2946400"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0" hangingPunct="0">
              <a:defRPr sz="1200">
                <a:latin typeface="Arial" charset="0"/>
              </a:defRPr>
            </a:lvl1pPr>
          </a:lstStyle>
          <a:p>
            <a:pPr>
              <a:defRPr/>
            </a:pPr>
            <a:fld id="{D619AB6E-8154-4604-8932-B04C65E3080F}" type="datetimeFigureOut">
              <a:rPr lang="sv-SE" altLang="sv-SE"/>
              <a:pPr>
                <a:defRPr/>
              </a:pPr>
              <a:t>2023-02-07</a:t>
            </a:fld>
            <a:endParaRPr lang="sv-SE" altLang="sv-SE"/>
          </a:p>
        </p:txBody>
      </p:sp>
      <p:sp>
        <p:nvSpPr>
          <p:cNvPr id="21508" name="Rectangle 4">
            <a:extLst>
              <a:ext uri="{FF2B5EF4-FFF2-40B4-BE49-F238E27FC236}">
                <a16:creationId xmlns:a16="http://schemas.microsoft.com/office/drawing/2014/main" id="{C8997214-A6CF-4FD9-BD49-1E04DDC0EA21}"/>
              </a:ext>
            </a:extLst>
          </p:cNvPr>
          <p:cNvSpPr>
            <a:spLocks noGrp="1" noRot="1" noChangeAspect="1" noChangeArrowheads="1" noTextEdit="1"/>
          </p:cNvSpPr>
          <p:nvPr>
            <p:ph type="sldImg" idx="2"/>
          </p:nvPr>
        </p:nvSpPr>
        <p:spPr bwMode="auto">
          <a:xfrm>
            <a:off x="930275" y="741363"/>
            <a:ext cx="4937125" cy="370205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3557" name="Rectangle 5">
            <a:extLst>
              <a:ext uri="{FF2B5EF4-FFF2-40B4-BE49-F238E27FC236}">
                <a16:creationId xmlns:a16="http://schemas.microsoft.com/office/drawing/2014/main" id="{4B421EAF-D315-40A8-A3DD-C88366797F23}"/>
              </a:ext>
            </a:extLst>
          </p:cNvPr>
          <p:cNvSpPr>
            <a:spLocks noGrp="1" noChangeArrowheads="1"/>
          </p:cNvSpPr>
          <p:nvPr>
            <p:ph type="body" sz="quarter" idx="3"/>
          </p:nvPr>
        </p:nvSpPr>
        <p:spPr bwMode="auto">
          <a:xfrm>
            <a:off x="679450" y="4689475"/>
            <a:ext cx="5438775" cy="4443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sv-SE" altLang="sv-SE" noProof="0"/>
              <a:t>Klicka här för att ändra format på bakgrundstexten</a:t>
            </a:r>
          </a:p>
          <a:p>
            <a:pPr lvl="1"/>
            <a:r>
              <a:rPr lang="sv-SE" altLang="sv-SE" noProof="0"/>
              <a:t>Nivå två</a:t>
            </a:r>
          </a:p>
          <a:p>
            <a:pPr lvl="2"/>
            <a:r>
              <a:rPr lang="sv-SE" altLang="sv-SE" noProof="0"/>
              <a:t>Nivå tre</a:t>
            </a:r>
          </a:p>
          <a:p>
            <a:pPr lvl="3"/>
            <a:r>
              <a:rPr lang="sv-SE" altLang="sv-SE" noProof="0"/>
              <a:t>Nivå fyra</a:t>
            </a:r>
          </a:p>
          <a:p>
            <a:pPr lvl="4"/>
            <a:r>
              <a:rPr lang="sv-SE" altLang="sv-SE" noProof="0"/>
              <a:t>Nivå fem</a:t>
            </a:r>
          </a:p>
        </p:txBody>
      </p:sp>
      <p:sp>
        <p:nvSpPr>
          <p:cNvPr id="23558" name="Rectangle 6">
            <a:extLst>
              <a:ext uri="{FF2B5EF4-FFF2-40B4-BE49-F238E27FC236}">
                <a16:creationId xmlns:a16="http://schemas.microsoft.com/office/drawing/2014/main" id="{83F3D011-476F-4266-BE67-399CC6188808}"/>
              </a:ext>
            </a:extLst>
          </p:cNvPr>
          <p:cNvSpPr>
            <a:spLocks noGrp="1" noChangeArrowheads="1"/>
          </p:cNvSpPr>
          <p:nvPr>
            <p:ph type="ftr" sz="quarter" idx="4"/>
          </p:nvPr>
        </p:nvSpPr>
        <p:spPr bwMode="auto">
          <a:xfrm>
            <a:off x="0" y="9378950"/>
            <a:ext cx="2946400"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0" hangingPunct="0">
              <a:defRPr sz="1200">
                <a:latin typeface="Arial" charset="0"/>
              </a:defRPr>
            </a:lvl1pPr>
          </a:lstStyle>
          <a:p>
            <a:pPr>
              <a:defRPr/>
            </a:pPr>
            <a:endParaRPr lang="sv-SE" altLang="sv-SE"/>
          </a:p>
        </p:txBody>
      </p:sp>
      <p:sp>
        <p:nvSpPr>
          <p:cNvPr id="23559" name="Rectangle 7">
            <a:extLst>
              <a:ext uri="{FF2B5EF4-FFF2-40B4-BE49-F238E27FC236}">
                <a16:creationId xmlns:a16="http://schemas.microsoft.com/office/drawing/2014/main" id="{DE8E6DDD-33F1-47CD-A4AB-85D114CAE10F}"/>
              </a:ext>
            </a:extLst>
          </p:cNvPr>
          <p:cNvSpPr>
            <a:spLocks noGrp="1" noChangeArrowheads="1"/>
          </p:cNvSpPr>
          <p:nvPr>
            <p:ph type="sldNum" sz="quarter" idx="5"/>
          </p:nvPr>
        </p:nvSpPr>
        <p:spPr bwMode="auto">
          <a:xfrm>
            <a:off x="3849688" y="9378950"/>
            <a:ext cx="2946400"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0" hangingPunct="0">
              <a:defRPr sz="1200"/>
            </a:lvl1pPr>
          </a:lstStyle>
          <a:p>
            <a:fld id="{5D60D304-A4A8-4BF2-8420-41681A12C787}" type="slidenum">
              <a:rPr lang="sv-SE" altLang="sv-SE"/>
              <a:pPr/>
              <a:t>‹#›</a:t>
            </a:fld>
            <a:endParaRPr lang="sv-SE" altLang="sv-SE"/>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coyards.se/"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Platshållare för bildobjekt 1">
            <a:extLst>
              <a:ext uri="{FF2B5EF4-FFF2-40B4-BE49-F238E27FC236}">
                <a16:creationId xmlns:a16="http://schemas.microsoft.com/office/drawing/2014/main" id="{F6BC33C8-85E0-4549-B3BA-2ADC5698A7B8}"/>
              </a:ext>
            </a:extLst>
          </p:cNvPr>
          <p:cNvSpPr>
            <a:spLocks noGrp="1" noRot="1" noChangeAspect="1" noTextEdit="1"/>
          </p:cNvSpPr>
          <p:nvPr>
            <p:ph type="sldImg"/>
          </p:nvPr>
        </p:nvSpPr>
        <p:spPr>
          <a:ln/>
        </p:spPr>
      </p:sp>
      <p:sp>
        <p:nvSpPr>
          <p:cNvPr id="22531" name="Platshållare för anteckningar 2">
            <a:extLst>
              <a:ext uri="{FF2B5EF4-FFF2-40B4-BE49-F238E27FC236}">
                <a16:creationId xmlns:a16="http://schemas.microsoft.com/office/drawing/2014/main" id="{A241F342-E56A-4376-A14D-F65B9A6D93E3}"/>
              </a:ext>
            </a:extLst>
          </p:cNvPr>
          <p:cNvSpPr>
            <a:spLocks noGrp="1"/>
          </p:cNvSpPr>
          <p:nvPr>
            <p:ph type="body" idx="1"/>
          </p:nvPr>
        </p:nvSpPr>
        <p:spPr>
          <a:noFill/>
        </p:spPr>
        <p:txBody>
          <a:bodyPr/>
          <a:lstStyle/>
          <a:p>
            <a:endParaRPr lang="sv-SE" altLang="sv-SE"/>
          </a:p>
        </p:txBody>
      </p:sp>
      <p:sp>
        <p:nvSpPr>
          <p:cNvPr id="22532" name="Platshållare för bildnummer 3">
            <a:extLst>
              <a:ext uri="{FF2B5EF4-FFF2-40B4-BE49-F238E27FC236}">
                <a16:creationId xmlns:a16="http://schemas.microsoft.com/office/drawing/2014/main" id="{B3C05595-0D45-44D5-BF30-13B6513CA4B4}"/>
              </a:ext>
            </a:extLst>
          </p:cNvPr>
          <p:cNvSpPr>
            <a:spLocks noGrp="1"/>
          </p:cNvSpPr>
          <p:nvPr>
            <p:ph type="sldNum" sz="quarter" idx="5"/>
          </p:nvPr>
        </p:nvSpPr>
        <p:spPr>
          <a:noFill/>
        </p:spPr>
        <p:txBody>
          <a:bodyPr/>
          <a:lstStyle>
            <a:lvl1pPr eaLnBrk="0" hangingPunct="0">
              <a:spcBef>
                <a:spcPct val="30000"/>
              </a:spcBef>
              <a:defRPr sz="1200">
                <a:solidFill>
                  <a:schemeClr val="tx1"/>
                </a:solidFill>
                <a:latin typeface="Calibri" panose="020F0502020204030204" pitchFamily="34" charset="0"/>
              </a:defRPr>
            </a:lvl1pPr>
            <a:lvl2pPr marL="742950" indent="-285750" eaLnBrk="0" hangingPunct="0">
              <a:spcBef>
                <a:spcPct val="30000"/>
              </a:spcBef>
              <a:defRPr sz="1200">
                <a:solidFill>
                  <a:schemeClr val="tx1"/>
                </a:solidFill>
                <a:latin typeface="Calibri" panose="020F0502020204030204" pitchFamily="34" charset="0"/>
              </a:defRPr>
            </a:lvl2pPr>
            <a:lvl3pPr marL="1143000" indent="-228600" eaLnBrk="0" hangingPunct="0">
              <a:spcBef>
                <a:spcPct val="30000"/>
              </a:spcBef>
              <a:defRPr sz="1200">
                <a:solidFill>
                  <a:schemeClr val="tx1"/>
                </a:solidFill>
                <a:latin typeface="Calibri" panose="020F0502020204030204" pitchFamily="34" charset="0"/>
              </a:defRPr>
            </a:lvl3pPr>
            <a:lvl4pPr marL="1600200" indent="-228600" eaLnBrk="0" hangingPunct="0">
              <a:spcBef>
                <a:spcPct val="30000"/>
              </a:spcBef>
              <a:defRPr sz="1200">
                <a:solidFill>
                  <a:schemeClr val="tx1"/>
                </a:solidFill>
                <a:latin typeface="Calibri" panose="020F0502020204030204" pitchFamily="34" charset="0"/>
              </a:defRPr>
            </a:lvl4pPr>
            <a:lvl5pPr marL="2057400" indent="-228600" eaLnBrk="0" hangingPunct="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2836B878-F152-4E17-9E7C-A27669A48707}" type="slidenum">
              <a:rPr lang="sv-SE" altLang="sv-SE">
                <a:latin typeface="Arial" panose="020B0604020202020204" pitchFamily="34" charset="0"/>
              </a:rPr>
              <a:pPr>
                <a:spcBef>
                  <a:spcPct val="0"/>
                </a:spcBef>
              </a:pPr>
              <a:t>1</a:t>
            </a:fld>
            <a:endParaRPr lang="sv-SE" altLang="sv-SE">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Platshållare för bildobjekt 1">
            <a:extLst>
              <a:ext uri="{FF2B5EF4-FFF2-40B4-BE49-F238E27FC236}">
                <a16:creationId xmlns:a16="http://schemas.microsoft.com/office/drawing/2014/main" id="{0971F13B-85E5-4E3D-8458-5EE4D54AF3AB}"/>
              </a:ext>
            </a:extLst>
          </p:cNvPr>
          <p:cNvSpPr>
            <a:spLocks noGrp="1" noRot="1" noChangeAspect="1" noTextEdit="1"/>
          </p:cNvSpPr>
          <p:nvPr>
            <p:ph type="sldImg"/>
          </p:nvPr>
        </p:nvSpPr>
        <p:spPr>
          <a:ln/>
        </p:spPr>
      </p:sp>
      <p:sp>
        <p:nvSpPr>
          <p:cNvPr id="23555" name="Platshållare för anteckningar 2">
            <a:extLst>
              <a:ext uri="{FF2B5EF4-FFF2-40B4-BE49-F238E27FC236}">
                <a16:creationId xmlns:a16="http://schemas.microsoft.com/office/drawing/2014/main" id="{40C4F778-C57A-4A98-B021-4B7D3BFC963F}"/>
              </a:ext>
            </a:extLst>
          </p:cNvPr>
          <p:cNvSpPr>
            <a:spLocks noGrp="1"/>
          </p:cNvSpPr>
          <p:nvPr>
            <p:ph type="body" idx="1"/>
          </p:nvPr>
        </p:nvSpPr>
        <p:spPr>
          <a:noFill/>
        </p:spPr>
        <p:txBody>
          <a:bodyPr/>
          <a:lstStyle/>
          <a:p>
            <a:r>
              <a:rPr lang="sv-SE" altLang="sv-SE"/>
              <a:t>Välkommen till Grannsamverkan – en effektiv brottsförebyggande metod. Grannsamverkan sker i samarbete med lokal polis och är en effektiv metod att minska det som kallas vardagsbrottsligheten. Metoden är effektiv och minskar risken för inbrott med i genomsnitt 36% SAMBO (samverkan mot brott) utvärdering jämfört med 8% i kontrollområden.</a:t>
            </a:r>
          </a:p>
          <a:p>
            <a:r>
              <a:rPr lang="sv-SE" altLang="sv-SE"/>
              <a:t>Syftet med Grannsamverkan är att göra bostadsområden mindre attraktiva för brottslig verksamhet genom ökad uppmärksamhet från de boende i området samt kunskap om hur man skyddar sig, vilket avskräcker och försvårar för tjuven.</a:t>
            </a:r>
          </a:p>
          <a:p>
            <a:pPr eaLnBrk="1" hangingPunct="1"/>
            <a:endParaRPr lang="sv-SE" altLang="sv-SE"/>
          </a:p>
          <a:p>
            <a:endParaRPr lang="sv-SE" altLang="sv-SE"/>
          </a:p>
        </p:txBody>
      </p:sp>
      <p:sp>
        <p:nvSpPr>
          <p:cNvPr id="23556" name="Platshållare för bildnummer 3">
            <a:extLst>
              <a:ext uri="{FF2B5EF4-FFF2-40B4-BE49-F238E27FC236}">
                <a16:creationId xmlns:a16="http://schemas.microsoft.com/office/drawing/2014/main" id="{FA4719E5-CFC3-476A-96ED-D98ADE4CF007}"/>
              </a:ext>
            </a:extLst>
          </p:cNvPr>
          <p:cNvSpPr>
            <a:spLocks noGrp="1"/>
          </p:cNvSpPr>
          <p:nvPr>
            <p:ph type="sldNum" sz="quarter" idx="5"/>
          </p:nvPr>
        </p:nvSpPr>
        <p:spPr>
          <a:noFill/>
        </p:spPr>
        <p:txBody>
          <a:bodyPr/>
          <a:lstStyle>
            <a:lvl1pPr eaLnBrk="0" hangingPunct="0">
              <a:spcBef>
                <a:spcPct val="30000"/>
              </a:spcBef>
              <a:defRPr sz="1200">
                <a:solidFill>
                  <a:schemeClr val="tx1"/>
                </a:solidFill>
                <a:latin typeface="Calibri" panose="020F0502020204030204" pitchFamily="34" charset="0"/>
              </a:defRPr>
            </a:lvl1pPr>
            <a:lvl2pPr marL="742950" indent="-285750" eaLnBrk="0" hangingPunct="0">
              <a:spcBef>
                <a:spcPct val="30000"/>
              </a:spcBef>
              <a:defRPr sz="1200">
                <a:solidFill>
                  <a:schemeClr val="tx1"/>
                </a:solidFill>
                <a:latin typeface="Calibri" panose="020F0502020204030204" pitchFamily="34" charset="0"/>
              </a:defRPr>
            </a:lvl2pPr>
            <a:lvl3pPr marL="1143000" indent="-228600" eaLnBrk="0" hangingPunct="0">
              <a:spcBef>
                <a:spcPct val="30000"/>
              </a:spcBef>
              <a:defRPr sz="1200">
                <a:solidFill>
                  <a:schemeClr val="tx1"/>
                </a:solidFill>
                <a:latin typeface="Calibri" panose="020F0502020204030204" pitchFamily="34" charset="0"/>
              </a:defRPr>
            </a:lvl3pPr>
            <a:lvl4pPr marL="1600200" indent="-228600" eaLnBrk="0" hangingPunct="0">
              <a:spcBef>
                <a:spcPct val="30000"/>
              </a:spcBef>
              <a:defRPr sz="1200">
                <a:solidFill>
                  <a:schemeClr val="tx1"/>
                </a:solidFill>
                <a:latin typeface="Calibri" panose="020F0502020204030204" pitchFamily="34" charset="0"/>
              </a:defRPr>
            </a:lvl4pPr>
            <a:lvl5pPr marL="2057400" indent="-228600" eaLnBrk="0" hangingPunct="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CDBCF20-448F-4648-B0DF-0504471B4096}" type="slidenum">
              <a:rPr lang="sv-SE" altLang="sv-SE">
                <a:latin typeface="Arial" panose="020B0604020202020204" pitchFamily="34" charset="0"/>
              </a:rPr>
              <a:pPr>
                <a:spcBef>
                  <a:spcPct val="0"/>
                </a:spcBef>
              </a:pPr>
              <a:t>2</a:t>
            </a:fld>
            <a:endParaRPr lang="sv-SE" altLang="sv-SE">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10265987-D7D0-4746-BA32-11C6F55DEBC8}"/>
              </a:ext>
            </a:extLst>
          </p:cNvPr>
          <p:cNvSpPr>
            <a:spLocks noGrp="1" noRot="1" noChangeAspect="1" noChangeArrowheads="1" noTextEdit="1"/>
          </p:cNvSpPr>
          <p:nvPr>
            <p:ph type="sldImg"/>
          </p:nvPr>
        </p:nvSpPr>
        <p:spPr>
          <a:ln/>
        </p:spPr>
      </p:sp>
      <p:sp>
        <p:nvSpPr>
          <p:cNvPr id="24579" name="Rectangle 3">
            <a:extLst>
              <a:ext uri="{FF2B5EF4-FFF2-40B4-BE49-F238E27FC236}">
                <a16:creationId xmlns:a16="http://schemas.microsoft.com/office/drawing/2014/main" id="{7D929CDB-0998-4151-A925-84943B4A22B8}"/>
              </a:ext>
            </a:extLst>
          </p:cNvPr>
          <p:cNvSpPr>
            <a:spLocks noGrp="1" noChangeArrowheads="1"/>
          </p:cNvSpPr>
          <p:nvPr>
            <p:ph type="body" idx="1"/>
          </p:nvPr>
        </p:nvSpPr>
        <p:spPr>
          <a:noFill/>
        </p:spPr>
        <p:txBody>
          <a:bodyPr/>
          <a:lstStyle/>
          <a:p>
            <a:pPr eaLnBrk="1" hangingPunct="1"/>
            <a:endParaRPr lang="sv-SE" altLang="sv-SE"/>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Platshållare för bildobjekt 1">
            <a:extLst>
              <a:ext uri="{FF2B5EF4-FFF2-40B4-BE49-F238E27FC236}">
                <a16:creationId xmlns:a16="http://schemas.microsoft.com/office/drawing/2014/main" id="{91A01D58-91CF-46BF-BF88-8DCB7AD16C82}"/>
              </a:ext>
            </a:extLst>
          </p:cNvPr>
          <p:cNvSpPr>
            <a:spLocks noGrp="1" noRot="1" noChangeAspect="1" noTextEdit="1"/>
          </p:cNvSpPr>
          <p:nvPr>
            <p:ph type="sldImg"/>
          </p:nvPr>
        </p:nvSpPr>
        <p:spPr>
          <a:ln/>
        </p:spPr>
      </p:sp>
      <p:sp>
        <p:nvSpPr>
          <p:cNvPr id="25603" name="Platshållare för anteckningar 2">
            <a:extLst>
              <a:ext uri="{FF2B5EF4-FFF2-40B4-BE49-F238E27FC236}">
                <a16:creationId xmlns:a16="http://schemas.microsoft.com/office/drawing/2014/main" id="{8BC8444E-B8E5-48EF-AE8E-08046A67355A}"/>
              </a:ext>
            </a:extLst>
          </p:cNvPr>
          <p:cNvSpPr>
            <a:spLocks noGrp="1"/>
          </p:cNvSpPr>
          <p:nvPr>
            <p:ph type="body" idx="1"/>
          </p:nvPr>
        </p:nvSpPr>
        <p:spPr>
          <a:noFill/>
        </p:spPr>
        <p:txBody>
          <a:bodyPr/>
          <a:lstStyle/>
          <a:p>
            <a:r>
              <a:rPr lang="sv-SE" altLang="sv-SE" b="1"/>
              <a:t>Märk alla värdesaker</a:t>
            </a:r>
          </a:p>
          <a:p>
            <a:r>
              <a:rPr lang="sv-SE" altLang="sv-SE"/>
              <a:t>Genom att stöldskyddsmärka dina värdeföremål avskräcker du tjuven, ökar chansen att få tillbaka förlorade föremål och dessutom hjälper du Polisen att binda tjuven till brottet.</a:t>
            </a:r>
            <a:br>
              <a:rPr lang="sv-SE" altLang="sv-SE"/>
            </a:br>
            <a:br>
              <a:rPr lang="sv-SE" altLang="sv-SE"/>
            </a:br>
            <a:r>
              <a:rPr lang="sv-SE" altLang="sv-SE"/>
              <a:t>DNA-märkning är en osynligflytande stöldskyddsmärkning som penslas på det objekt man vill märka och ger ett effektivt stöldskydd. Varje flaska har en unik DNA-profil som registreras på dig. </a:t>
            </a:r>
          </a:p>
          <a:p>
            <a:r>
              <a:rPr lang="sv-SE" altLang="sv-SE"/>
              <a:t>För att märka penslar du lösningen på ett antal ställen på föremålet eller maskinen du vill märka. Märkningen är i princip omöjlig för tjuven att avlägsna helt, då minsta partikel av blandningen innehåller en fullständig DNA-kod. Märkningen reagerar på UV-ljus, vilket gör det lätt att hitta för polisen.</a:t>
            </a:r>
          </a:p>
          <a:p>
            <a:r>
              <a:rPr lang="sv-SE" altLang="sv-SE"/>
              <a:t>När du beställer en märksats får du även med varningsdekaler att sätta på dina fönster. Du får även med petsäkra varningsetiketter, som du fäster på de märkta föremålen. Dessa varnar tjuven om att föremål är DNA-märkta och gör det också lättare för polisen att se att föremålen är märkta. Mäsksatser går att beställa via Länsförsäkringars hemsida.</a:t>
            </a:r>
          </a:p>
          <a:p>
            <a:endParaRPr lang="sv-SE" altLang="sv-SE"/>
          </a:p>
          <a:p>
            <a:r>
              <a:rPr lang="sv-SE" altLang="sv-SE" b="1"/>
              <a:t>Fotografera hemmet</a:t>
            </a:r>
          </a:p>
          <a:p>
            <a:r>
              <a:rPr lang="sv-SE" altLang="sv-SE"/>
              <a:t>Foton gör att det är lättare att beskriva vad man har ägt. Om något oförutsett skulle hända är den dokumentationen värdefull. Både för dig och för försäkringsbolaget.</a:t>
            </a:r>
          </a:p>
          <a:p>
            <a:endParaRPr lang="sv-SE" altLang="sv-SE"/>
          </a:p>
        </p:txBody>
      </p:sp>
      <p:sp>
        <p:nvSpPr>
          <p:cNvPr id="25604" name="Platshållare för bildnummer 3">
            <a:extLst>
              <a:ext uri="{FF2B5EF4-FFF2-40B4-BE49-F238E27FC236}">
                <a16:creationId xmlns:a16="http://schemas.microsoft.com/office/drawing/2014/main" id="{B9C5993E-2EDC-4AE1-BDE1-B45FDF89D812}"/>
              </a:ext>
            </a:extLst>
          </p:cNvPr>
          <p:cNvSpPr>
            <a:spLocks noGrp="1"/>
          </p:cNvSpPr>
          <p:nvPr>
            <p:ph type="sldNum" sz="quarter" idx="5"/>
          </p:nvPr>
        </p:nvSpPr>
        <p:spPr>
          <a:noFill/>
        </p:spPr>
        <p:txBody>
          <a:bodyPr/>
          <a:lstStyle>
            <a:lvl1pPr eaLnBrk="0" hangingPunct="0">
              <a:spcBef>
                <a:spcPct val="30000"/>
              </a:spcBef>
              <a:defRPr sz="1200">
                <a:solidFill>
                  <a:schemeClr val="tx1"/>
                </a:solidFill>
                <a:latin typeface="Calibri" panose="020F0502020204030204" pitchFamily="34" charset="0"/>
              </a:defRPr>
            </a:lvl1pPr>
            <a:lvl2pPr marL="742950" indent="-285750" eaLnBrk="0" hangingPunct="0">
              <a:spcBef>
                <a:spcPct val="30000"/>
              </a:spcBef>
              <a:defRPr sz="1200">
                <a:solidFill>
                  <a:schemeClr val="tx1"/>
                </a:solidFill>
                <a:latin typeface="Calibri" panose="020F0502020204030204" pitchFamily="34" charset="0"/>
              </a:defRPr>
            </a:lvl2pPr>
            <a:lvl3pPr marL="1143000" indent="-228600" eaLnBrk="0" hangingPunct="0">
              <a:spcBef>
                <a:spcPct val="30000"/>
              </a:spcBef>
              <a:defRPr sz="1200">
                <a:solidFill>
                  <a:schemeClr val="tx1"/>
                </a:solidFill>
                <a:latin typeface="Calibri" panose="020F0502020204030204" pitchFamily="34" charset="0"/>
              </a:defRPr>
            </a:lvl3pPr>
            <a:lvl4pPr marL="1600200" indent="-228600" eaLnBrk="0" hangingPunct="0">
              <a:spcBef>
                <a:spcPct val="30000"/>
              </a:spcBef>
              <a:defRPr sz="1200">
                <a:solidFill>
                  <a:schemeClr val="tx1"/>
                </a:solidFill>
                <a:latin typeface="Calibri" panose="020F0502020204030204" pitchFamily="34" charset="0"/>
              </a:defRPr>
            </a:lvl4pPr>
            <a:lvl5pPr marL="2057400" indent="-228600" eaLnBrk="0" hangingPunct="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AF2C04EF-0A93-46F6-86A1-113E3D1FDBB8}" type="slidenum">
              <a:rPr lang="sv-SE" altLang="sv-SE">
                <a:latin typeface="Arial" panose="020B0604020202020204" pitchFamily="34" charset="0"/>
              </a:rPr>
              <a:pPr>
                <a:spcBef>
                  <a:spcPct val="0"/>
                </a:spcBef>
              </a:pPr>
              <a:t>6</a:t>
            </a:fld>
            <a:endParaRPr lang="sv-SE" altLang="sv-SE">
              <a:latin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5D60D304-A4A8-4BF2-8420-41681A12C787}" type="slidenum">
              <a:rPr lang="sv-SE" altLang="sv-SE" smtClean="0"/>
              <a:pPr/>
              <a:t>7</a:t>
            </a:fld>
            <a:endParaRPr lang="sv-SE" altLang="sv-SE"/>
          </a:p>
        </p:txBody>
      </p:sp>
    </p:spTree>
    <p:extLst>
      <p:ext uri="{BB962C8B-B14F-4D97-AF65-F5344CB8AC3E}">
        <p14:creationId xmlns:p14="http://schemas.microsoft.com/office/powerpoint/2010/main" val="3716666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Platshållare för bildobjekt 1">
            <a:extLst>
              <a:ext uri="{FF2B5EF4-FFF2-40B4-BE49-F238E27FC236}">
                <a16:creationId xmlns:a16="http://schemas.microsoft.com/office/drawing/2014/main" id="{1552BFF0-A913-48B9-8107-1B5864B8547A}"/>
              </a:ext>
            </a:extLst>
          </p:cNvPr>
          <p:cNvSpPr>
            <a:spLocks noGrp="1" noRot="1" noChangeAspect="1" noTextEdit="1"/>
          </p:cNvSpPr>
          <p:nvPr>
            <p:ph type="sldImg"/>
          </p:nvPr>
        </p:nvSpPr>
        <p:spPr>
          <a:ln/>
        </p:spPr>
      </p:sp>
      <p:sp>
        <p:nvSpPr>
          <p:cNvPr id="26627" name="Platshållare för anteckningar 2">
            <a:extLst>
              <a:ext uri="{FF2B5EF4-FFF2-40B4-BE49-F238E27FC236}">
                <a16:creationId xmlns:a16="http://schemas.microsoft.com/office/drawing/2014/main" id="{530A0D84-3581-4CCB-B3BA-173229462F81}"/>
              </a:ext>
            </a:extLst>
          </p:cNvPr>
          <p:cNvSpPr>
            <a:spLocks noGrp="1"/>
          </p:cNvSpPr>
          <p:nvPr>
            <p:ph type="body" idx="1"/>
          </p:nvPr>
        </p:nvSpPr>
        <p:spPr>
          <a:noFill/>
        </p:spPr>
        <p:txBody>
          <a:bodyPr/>
          <a:lstStyle/>
          <a:p>
            <a:endParaRPr lang="sv-SE" altLang="sv-SE"/>
          </a:p>
        </p:txBody>
      </p:sp>
      <p:sp>
        <p:nvSpPr>
          <p:cNvPr id="26628" name="Platshållare för bildnummer 3">
            <a:extLst>
              <a:ext uri="{FF2B5EF4-FFF2-40B4-BE49-F238E27FC236}">
                <a16:creationId xmlns:a16="http://schemas.microsoft.com/office/drawing/2014/main" id="{586F0A3E-EB3C-466E-9537-AFA8C5685C6C}"/>
              </a:ext>
            </a:extLst>
          </p:cNvPr>
          <p:cNvSpPr>
            <a:spLocks noGrp="1"/>
          </p:cNvSpPr>
          <p:nvPr>
            <p:ph type="sldNum" sz="quarter" idx="5"/>
          </p:nvPr>
        </p:nvSpPr>
        <p:spPr>
          <a:noFill/>
        </p:spPr>
        <p:txBody>
          <a:bodyPr/>
          <a:lstStyle>
            <a:lvl1pPr eaLnBrk="0" hangingPunct="0">
              <a:spcBef>
                <a:spcPct val="30000"/>
              </a:spcBef>
              <a:defRPr sz="1200">
                <a:solidFill>
                  <a:schemeClr val="tx1"/>
                </a:solidFill>
                <a:latin typeface="Calibri" panose="020F0502020204030204" pitchFamily="34" charset="0"/>
              </a:defRPr>
            </a:lvl1pPr>
            <a:lvl2pPr marL="742950" indent="-285750" eaLnBrk="0" hangingPunct="0">
              <a:spcBef>
                <a:spcPct val="30000"/>
              </a:spcBef>
              <a:defRPr sz="1200">
                <a:solidFill>
                  <a:schemeClr val="tx1"/>
                </a:solidFill>
                <a:latin typeface="Calibri" panose="020F0502020204030204" pitchFamily="34" charset="0"/>
              </a:defRPr>
            </a:lvl2pPr>
            <a:lvl3pPr marL="1143000" indent="-228600" eaLnBrk="0" hangingPunct="0">
              <a:spcBef>
                <a:spcPct val="30000"/>
              </a:spcBef>
              <a:defRPr sz="1200">
                <a:solidFill>
                  <a:schemeClr val="tx1"/>
                </a:solidFill>
                <a:latin typeface="Calibri" panose="020F0502020204030204" pitchFamily="34" charset="0"/>
              </a:defRPr>
            </a:lvl3pPr>
            <a:lvl4pPr marL="1600200" indent="-228600" eaLnBrk="0" hangingPunct="0">
              <a:spcBef>
                <a:spcPct val="30000"/>
              </a:spcBef>
              <a:defRPr sz="1200">
                <a:solidFill>
                  <a:schemeClr val="tx1"/>
                </a:solidFill>
                <a:latin typeface="Calibri" panose="020F0502020204030204" pitchFamily="34" charset="0"/>
              </a:defRPr>
            </a:lvl4pPr>
            <a:lvl5pPr marL="2057400" indent="-228600" eaLnBrk="0" hangingPunct="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0334270-FC4F-4915-B3CE-A12F3CD95006}" type="slidenum">
              <a:rPr lang="sv-SE" altLang="sv-SE">
                <a:latin typeface="Arial" panose="020B0604020202020204" pitchFamily="34" charset="0"/>
              </a:rPr>
              <a:pPr>
                <a:spcBef>
                  <a:spcPct val="0"/>
                </a:spcBef>
              </a:pPr>
              <a:t>11</a:t>
            </a:fld>
            <a:endParaRPr lang="sv-SE" altLang="sv-SE">
              <a:latin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Platshållare för bildobjekt 1">
            <a:extLst>
              <a:ext uri="{FF2B5EF4-FFF2-40B4-BE49-F238E27FC236}">
                <a16:creationId xmlns:a16="http://schemas.microsoft.com/office/drawing/2014/main" id="{866D874F-0A44-4782-AA3F-579FDDEF715C}"/>
              </a:ext>
            </a:extLst>
          </p:cNvPr>
          <p:cNvSpPr>
            <a:spLocks noGrp="1" noRot="1" noChangeAspect="1" noTextEdit="1"/>
          </p:cNvSpPr>
          <p:nvPr>
            <p:ph type="sldImg"/>
          </p:nvPr>
        </p:nvSpPr>
        <p:spPr>
          <a:ln/>
        </p:spPr>
      </p:sp>
      <p:sp>
        <p:nvSpPr>
          <p:cNvPr id="27651" name="Platshållare för anteckningar 2">
            <a:extLst>
              <a:ext uri="{FF2B5EF4-FFF2-40B4-BE49-F238E27FC236}">
                <a16:creationId xmlns:a16="http://schemas.microsoft.com/office/drawing/2014/main" id="{5BC22F44-2880-4089-865B-540A80E26BA4}"/>
              </a:ext>
            </a:extLst>
          </p:cNvPr>
          <p:cNvSpPr>
            <a:spLocks noGrp="1"/>
          </p:cNvSpPr>
          <p:nvPr>
            <p:ph type="body" idx="1"/>
          </p:nvPr>
        </p:nvSpPr>
        <p:spPr>
          <a:noFill/>
        </p:spPr>
        <p:txBody>
          <a:bodyPr/>
          <a:lstStyle/>
          <a:p>
            <a:r>
              <a:rPr lang="sv-SE" altLang="sv-SE"/>
              <a:t>Flertalet villainbrott sker genom terrassdörrar. Det beror på att spanjolettlåset ger ett dåligt inbrottskydd. Bristfälliga handtagslås med sprint eller spärr samt olämpliga låskolvar och slutbleck gör det enkelt att bryta sig in. Genom att byta den gamla spanjoletten till en säkerhetsspanjolett med låsbart handtag och säkerhetsslutbleck ökar inbrottsskyddet avsevärt.  </a:t>
            </a:r>
          </a:p>
          <a:p>
            <a:endParaRPr lang="sv-SE" altLang="sv-SE"/>
          </a:p>
        </p:txBody>
      </p:sp>
      <p:sp>
        <p:nvSpPr>
          <p:cNvPr id="27652" name="Platshållare för bildnummer 3">
            <a:extLst>
              <a:ext uri="{FF2B5EF4-FFF2-40B4-BE49-F238E27FC236}">
                <a16:creationId xmlns:a16="http://schemas.microsoft.com/office/drawing/2014/main" id="{7D903DAD-F3D9-4D94-9A08-53CBA3E045B3}"/>
              </a:ext>
            </a:extLst>
          </p:cNvPr>
          <p:cNvSpPr>
            <a:spLocks noGrp="1"/>
          </p:cNvSpPr>
          <p:nvPr>
            <p:ph type="sldNum" sz="quarter" idx="5"/>
          </p:nvPr>
        </p:nvSpPr>
        <p:spPr>
          <a:noFill/>
        </p:spPr>
        <p:txBody>
          <a:bodyPr/>
          <a:lstStyle>
            <a:lvl1pPr eaLnBrk="0" hangingPunct="0">
              <a:spcBef>
                <a:spcPct val="30000"/>
              </a:spcBef>
              <a:defRPr sz="1200">
                <a:solidFill>
                  <a:schemeClr val="tx1"/>
                </a:solidFill>
                <a:latin typeface="Calibri" panose="020F0502020204030204" pitchFamily="34" charset="0"/>
              </a:defRPr>
            </a:lvl1pPr>
            <a:lvl2pPr marL="742950" indent="-285750" eaLnBrk="0" hangingPunct="0">
              <a:spcBef>
                <a:spcPct val="30000"/>
              </a:spcBef>
              <a:defRPr sz="1200">
                <a:solidFill>
                  <a:schemeClr val="tx1"/>
                </a:solidFill>
                <a:latin typeface="Calibri" panose="020F0502020204030204" pitchFamily="34" charset="0"/>
              </a:defRPr>
            </a:lvl2pPr>
            <a:lvl3pPr marL="1143000" indent="-228600" eaLnBrk="0" hangingPunct="0">
              <a:spcBef>
                <a:spcPct val="30000"/>
              </a:spcBef>
              <a:defRPr sz="1200">
                <a:solidFill>
                  <a:schemeClr val="tx1"/>
                </a:solidFill>
                <a:latin typeface="Calibri" panose="020F0502020204030204" pitchFamily="34" charset="0"/>
              </a:defRPr>
            </a:lvl3pPr>
            <a:lvl4pPr marL="1600200" indent="-228600" eaLnBrk="0" hangingPunct="0">
              <a:spcBef>
                <a:spcPct val="30000"/>
              </a:spcBef>
              <a:defRPr sz="1200">
                <a:solidFill>
                  <a:schemeClr val="tx1"/>
                </a:solidFill>
                <a:latin typeface="Calibri" panose="020F0502020204030204" pitchFamily="34" charset="0"/>
              </a:defRPr>
            </a:lvl4pPr>
            <a:lvl5pPr marL="2057400" indent="-228600" eaLnBrk="0" hangingPunct="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3AFDDF0C-3B17-44AA-B631-6A88ADB74C08}" type="slidenum">
              <a:rPr lang="sv-SE" altLang="sv-SE">
                <a:latin typeface="Arial" panose="020B0604020202020204" pitchFamily="34" charset="0"/>
              </a:rPr>
              <a:pPr>
                <a:spcBef>
                  <a:spcPct val="0"/>
                </a:spcBef>
              </a:pPr>
              <a:t>12</a:t>
            </a:fld>
            <a:endParaRPr lang="sv-SE" altLang="sv-SE">
              <a:latin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Platshållare för bildobjekt 1">
            <a:extLst>
              <a:ext uri="{FF2B5EF4-FFF2-40B4-BE49-F238E27FC236}">
                <a16:creationId xmlns:a16="http://schemas.microsoft.com/office/drawing/2014/main" id="{882A71AF-2ACB-4E03-98FC-6DB8324DE2A3}"/>
              </a:ext>
            </a:extLst>
          </p:cNvPr>
          <p:cNvSpPr>
            <a:spLocks noGrp="1" noRot="1" noChangeAspect="1" noTextEdit="1"/>
          </p:cNvSpPr>
          <p:nvPr>
            <p:ph type="sldImg"/>
          </p:nvPr>
        </p:nvSpPr>
        <p:spPr>
          <a:ln/>
        </p:spPr>
      </p:sp>
      <p:sp>
        <p:nvSpPr>
          <p:cNvPr id="28675" name="Platshållare för anteckningar 2">
            <a:extLst>
              <a:ext uri="{FF2B5EF4-FFF2-40B4-BE49-F238E27FC236}">
                <a16:creationId xmlns:a16="http://schemas.microsoft.com/office/drawing/2014/main" id="{68F2E982-A475-4AD5-8B4C-23294E972103}"/>
              </a:ext>
            </a:extLst>
          </p:cNvPr>
          <p:cNvSpPr>
            <a:spLocks noGrp="1"/>
          </p:cNvSpPr>
          <p:nvPr>
            <p:ph type="body" idx="1"/>
          </p:nvPr>
        </p:nvSpPr>
        <p:spPr>
          <a:noFill/>
        </p:spPr>
        <p:txBody>
          <a:bodyPr/>
          <a:lstStyle/>
          <a:p>
            <a:r>
              <a:rPr lang="sv-SE" altLang="sv-SE" dirty="0"/>
              <a:t>Länsförsäkringar Östgöta kommer i fortsättningen att kommunicera med grannsamverkansområdena via </a:t>
            </a:r>
            <a:r>
              <a:rPr lang="sv-SE" altLang="sv-SE" dirty="0" err="1"/>
              <a:t>Coyards</a:t>
            </a:r>
            <a:r>
              <a:rPr lang="sv-SE" altLang="sv-SE" dirty="0"/>
              <a:t>. </a:t>
            </a:r>
            <a:r>
              <a:rPr lang="sv-SE" altLang="sv-SE" dirty="0" err="1"/>
              <a:t>Coyards</a:t>
            </a:r>
            <a:r>
              <a:rPr lang="sv-SE" altLang="sv-SE" dirty="0"/>
              <a:t> är en kommunikationsplattform som fungerar på alla enheter med Internet, dvs. PC, Mac, läsplattor, ”smartphones” med flera. </a:t>
            </a:r>
            <a:r>
              <a:rPr lang="sv-SE" altLang="sv-SE" dirty="0" err="1"/>
              <a:t>Appar</a:t>
            </a:r>
            <a:r>
              <a:rPr lang="sv-SE" altLang="sv-SE" dirty="0"/>
              <a:t> finns att ladda ned för Android och i </a:t>
            </a:r>
            <a:r>
              <a:rPr lang="sv-SE" altLang="sv-SE" dirty="0" err="1"/>
              <a:t>iOS</a:t>
            </a:r>
            <a:r>
              <a:rPr lang="sv-SE" altLang="sv-SE" dirty="0"/>
              <a:t> (iPhone). Läs mera här: </a:t>
            </a:r>
            <a:r>
              <a:rPr lang="sv-SE" altLang="sv-SE" u="sng" dirty="0">
                <a:hlinkClick r:id="rId3"/>
              </a:rPr>
              <a:t>http://coyards.se/</a:t>
            </a:r>
            <a:br>
              <a:rPr lang="sv-SE" altLang="sv-SE" dirty="0"/>
            </a:br>
            <a:endParaRPr lang="sv-SE" altLang="sv-SE" dirty="0"/>
          </a:p>
          <a:p>
            <a:r>
              <a:rPr lang="sv-SE" altLang="sv-SE" dirty="0"/>
              <a:t>Plattformen är TLS-krypterad (https:) vilket ger hög säkerhet.</a:t>
            </a:r>
            <a:br>
              <a:rPr lang="sv-SE" altLang="sv-SE" dirty="0"/>
            </a:br>
            <a:r>
              <a:rPr lang="sv-SE" altLang="sv-SE" dirty="0"/>
              <a:t>All kommunikation sker i slutna grupper (obegränsat antal) med en eller flera administratör.</a:t>
            </a:r>
            <a:br>
              <a:rPr lang="sv-SE" altLang="sv-SE" dirty="0"/>
            </a:br>
            <a:r>
              <a:rPr lang="sv-SE" altLang="sv-SE" dirty="0"/>
              <a:t>Kommunikation via </a:t>
            </a:r>
            <a:r>
              <a:rPr lang="sv-SE" altLang="sv-SE" dirty="0" err="1"/>
              <a:t>pushnotiser</a:t>
            </a:r>
            <a:r>
              <a:rPr lang="sv-SE" altLang="sv-SE" dirty="0"/>
              <a:t>, valfri kopia på alla meddelanden via e-post och SMS.</a:t>
            </a:r>
          </a:p>
          <a:p>
            <a:endParaRPr lang="sv-SE" altLang="sv-SE" dirty="0"/>
          </a:p>
          <a:p>
            <a:r>
              <a:rPr lang="sv-SE" altLang="sv-SE" dirty="0"/>
              <a:t> </a:t>
            </a:r>
          </a:p>
          <a:p>
            <a:r>
              <a:rPr lang="sv-SE" altLang="sv-SE" dirty="0"/>
              <a:t> </a:t>
            </a:r>
          </a:p>
          <a:p>
            <a:endParaRPr lang="sv-SE" altLang="sv-SE" dirty="0"/>
          </a:p>
        </p:txBody>
      </p:sp>
      <p:sp>
        <p:nvSpPr>
          <p:cNvPr id="28676" name="Platshållare för bildnummer 3">
            <a:extLst>
              <a:ext uri="{FF2B5EF4-FFF2-40B4-BE49-F238E27FC236}">
                <a16:creationId xmlns:a16="http://schemas.microsoft.com/office/drawing/2014/main" id="{A8ABFA83-2183-4BFD-AC4F-9B7811CD5F06}"/>
              </a:ext>
            </a:extLst>
          </p:cNvPr>
          <p:cNvSpPr>
            <a:spLocks noGrp="1"/>
          </p:cNvSpPr>
          <p:nvPr>
            <p:ph type="sldNum" sz="quarter" idx="5"/>
          </p:nvPr>
        </p:nvSpPr>
        <p:spPr>
          <a:noFill/>
        </p:spPr>
        <p:txBody>
          <a:bodyPr/>
          <a:lstStyle>
            <a:lvl1pPr eaLnBrk="0" hangingPunct="0">
              <a:spcBef>
                <a:spcPct val="30000"/>
              </a:spcBef>
              <a:defRPr sz="1200">
                <a:solidFill>
                  <a:schemeClr val="tx1"/>
                </a:solidFill>
                <a:latin typeface="Calibri" panose="020F0502020204030204" pitchFamily="34" charset="0"/>
              </a:defRPr>
            </a:lvl1pPr>
            <a:lvl2pPr marL="742950" indent="-285750" eaLnBrk="0" hangingPunct="0">
              <a:spcBef>
                <a:spcPct val="30000"/>
              </a:spcBef>
              <a:defRPr sz="1200">
                <a:solidFill>
                  <a:schemeClr val="tx1"/>
                </a:solidFill>
                <a:latin typeface="Calibri" panose="020F0502020204030204" pitchFamily="34" charset="0"/>
              </a:defRPr>
            </a:lvl2pPr>
            <a:lvl3pPr marL="1143000" indent="-228600" eaLnBrk="0" hangingPunct="0">
              <a:spcBef>
                <a:spcPct val="30000"/>
              </a:spcBef>
              <a:defRPr sz="1200">
                <a:solidFill>
                  <a:schemeClr val="tx1"/>
                </a:solidFill>
                <a:latin typeface="Calibri" panose="020F0502020204030204" pitchFamily="34" charset="0"/>
              </a:defRPr>
            </a:lvl3pPr>
            <a:lvl4pPr marL="1600200" indent="-228600" eaLnBrk="0" hangingPunct="0">
              <a:spcBef>
                <a:spcPct val="30000"/>
              </a:spcBef>
              <a:defRPr sz="1200">
                <a:solidFill>
                  <a:schemeClr val="tx1"/>
                </a:solidFill>
                <a:latin typeface="Calibri" panose="020F0502020204030204" pitchFamily="34" charset="0"/>
              </a:defRPr>
            </a:lvl4pPr>
            <a:lvl5pPr marL="2057400" indent="-228600" eaLnBrk="0" hangingPunct="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21E2A508-9EC9-4DD7-9F26-822CD032C0D6}" type="slidenum">
              <a:rPr lang="sv-SE" altLang="sv-SE">
                <a:latin typeface="Arial" panose="020B0604020202020204" pitchFamily="34" charset="0"/>
              </a:rPr>
              <a:pPr>
                <a:spcBef>
                  <a:spcPct val="0"/>
                </a:spcBef>
              </a:pPr>
              <a:t>14</a:t>
            </a:fld>
            <a:endParaRPr lang="sv-SE" altLang="sv-SE">
              <a:latin typeface="Arial" panose="020B060402020202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a:extLst>
              <a:ext uri="{FF2B5EF4-FFF2-40B4-BE49-F238E27FC236}">
                <a16:creationId xmlns:a16="http://schemas.microsoft.com/office/drawing/2014/main" id="{D1BE5392-BE69-4557-A4CA-36FBAB22034A}"/>
              </a:ext>
            </a:extLst>
          </p:cNvPr>
          <p:cNvSpPr txBox="1">
            <a:spLocks noGrp="1" noChangeArrowheads="1"/>
          </p:cNvSpPr>
          <p:nvPr/>
        </p:nvSpPr>
        <p:spPr bwMode="auto">
          <a:xfrm>
            <a:off x="3849688" y="9378950"/>
            <a:ext cx="2946400"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eaLnBrk="0" hangingPunct="0">
              <a:spcBef>
                <a:spcPct val="30000"/>
              </a:spcBef>
              <a:defRPr sz="1200">
                <a:solidFill>
                  <a:schemeClr val="tx1"/>
                </a:solidFill>
                <a:latin typeface="Calibri" panose="020F0502020204030204" pitchFamily="34" charset="0"/>
              </a:defRPr>
            </a:lvl1pPr>
            <a:lvl2pPr marL="742950" indent="-285750" eaLnBrk="0" hangingPunct="0">
              <a:spcBef>
                <a:spcPct val="30000"/>
              </a:spcBef>
              <a:defRPr sz="1200">
                <a:solidFill>
                  <a:schemeClr val="tx1"/>
                </a:solidFill>
                <a:latin typeface="Calibri" panose="020F0502020204030204" pitchFamily="34" charset="0"/>
              </a:defRPr>
            </a:lvl2pPr>
            <a:lvl3pPr marL="1143000" indent="-228600" eaLnBrk="0" hangingPunct="0">
              <a:spcBef>
                <a:spcPct val="30000"/>
              </a:spcBef>
              <a:defRPr sz="1200">
                <a:solidFill>
                  <a:schemeClr val="tx1"/>
                </a:solidFill>
                <a:latin typeface="Calibri" panose="020F0502020204030204" pitchFamily="34" charset="0"/>
              </a:defRPr>
            </a:lvl3pPr>
            <a:lvl4pPr marL="1600200" indent="-228600" eaLnBrk="0" hangingPunct="0">
              <a:spcBef>
                <a:spcPct val="30000"/>
              </a:spcBef>
              <a:defRPr sz="1200">
                <a:solidFill>
                  <a:schemeClr val="tx1"/>
                </a:solidFill>
                <a:latin typeface="Calibri" panose="020F0502020204030204" pitchFamily="34" charset="0"/>
              </a:defRPr>
            </a:lvl4pPr>
            <a:lvl5pPr marL="2057400" indent="-228600" eaLnBrk="0" hangingPunct="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fld id="{8D335CF8-DE96-485D-AC4D-BAF978C3E250}" type="slidenum">
              <a:rPr lang="sv-SE" altLang="sv-SE">
                <a:latin typeface="Arial" panose="020B0604020202020204" pitchFamily="34" charset="0"/>
              </a:rPr>
              <a:pPr algn="r" eaLnBrk="1" hangingPunct="1">
                <a:spcBef>
                  <a:spcPct val="0"/>
                </a:spcBef>
              </a:pPr>
              <a:t>16</a:t>
            </a:fld>
            <a:endParaRPr lang="sv-SE" altLang="sv-SE">
              <a:latin typeface="Arial" panose="020B0604020202020204" pitchFamily="34" charset="0"/>
            </a:endParaRPr>
          </a:p>
        </p:txBody>
      </p:sp>
      <p:sp>
        <p:nvSpPr>
          <p:cNvPr id="30723" name="Rectangle 2">
            <a:extLst>
              <a:ext uri="{FF2B5EF4-FFF2-40B4-BE49-F238E27FC236}">
                <a16:creationId xmlns:a16="http://schemas.microsoft.com/office/drawing/2014/main" id="{3CF74D0A-6AFC-47F5-A52E-B3E52E10BA95}"/>
              </a:ext>
            </a:extLst>
          </p:cNvPr>
          <p:cNvSpPr>
            <a:spLocks noGrp="1" noRot="1" noChangeAspect="1" noChangeArrowheads="1" noTextEdit="1"/>
          </p:cNvSpPr>
          <p:nvPr>
            <p:ph type="sldImg"/>
          </p:nvPr>
        </p:nvSpPr>
        <p:spPr>
          <a:ln/>
        </p:spPr>
      </p:sp>
      <p:sp>
        <p:nvSpPr>
          <p:cNvPr id="30724" name="Rectangle 3">
            <a:extLst>
              <a:ext uri="{FF2B5EF4-FFF2-40B4-BE49-F238E27FC236}">
                <a16:creationId xmlns:a16="http://schemas.microsoft.com/office/drawing/2014/main" id="{3230D268-0C5F-4AB9-9632-F5B0C49751C3}"/>
              </a:ext>
            </a:extLst>
          </p:cNvPr>
          <p:cNvSpPr>
            <a:spLocks noGrp="1" noChangeArrowheads="1"/>
          </p:cNvSpPr>
          <p:nvPr>
            <p:ph type="body" idx="1"/>
          </p:nvPr>
        </p:nvSpPr>
        <p:spPr>
          <a:xfrm>
            <a:off x="681038" y="4689475"/>
            <a:ext cx="5435600" cy="4443413"/>
          </a:xfrm>
          <a:noFill/>
        </p:spPr>
        <p:txBody>
          <a:bodyPr/>
          <a:lstStyle/>
          <a:p>
            <a:pPr eaLnBrk="1" hangingPunct="1"/>
            <a:endParaRPr lang="sv-SE" altLang="sv-SE"/>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Platshållare för bildobjekt 1">
            <a:extLst>
              <a:ext uri="{FF2B5EF4-FFF2-40B4-BE49-F238E27FC236}">
                <a16:creationId xmlns:a16="http://schemas.microsoft.com/office/drawing/2014/main" id="{EDA3EF70-FC9E-4A3B-9176-63E2D4C5F724}"/>
              </a:ext>
            </a:extLst>
          </p:cNvPr>
          <p:cNvSpPr>
            <a:spLocks noGrp="1" noRot="1" noChangeAspect="1" noTextEdit="1"/>
          </p:cNvSpPr>
          <p:nvPr>
            <p:ph type="sldImg"/>
          </p:nvPr>
        </p:nvSpPr>
        <p:spPr>
          <a:ln/>
        </p:spPr>
      </p:sp>
      <p:sp>
        <p:nvSpPr>
          <p:cNvPr id="31747" name="Platshållare för anteckningar 2">
            <a:extLst>
              <a:ext uri="{FF2B5EF4-FFF2-40B4-BE49-F238E27FC236}">
                <a16:creationId xmlns:a16="http://schemas.microsoft.com/office/drawing/2014/main" id="{7B7E0657-2FBE-4CA8-9AD7-FA6CB6767559}"/>
              </a:ext>
            </a:extLst>
          </p:cNvPr>
          <p:cNvSpPr>
            <a:spLocks noGrp="1"/>
          </p:cNvSpPr>
          <p:nvPr>
            <p:ph type="body" idx="1"/>
          </p:nvPr>
        </p:nvSpPr>
        <p:spPr>
          <a:noFill/>
        </p:spPr>
        <p:txBody>
          <a:bodyPr/>
          <a:lstStyle/>
          <a:p>
            <a:endParaRPr lang="sv-SE" altLang="sv-SE"/>
          </a:p>
        </p:txBody>
      </p:sp>
      <p:sp>
        <p:nvSpPr>
          <p:cNvPr id="31748" name="Platshållare för bildnummer 3">
            <a:extLst>
              <a:ext uri="{FF2B5EF4-FFF2-40B4-BE49-F238E27FC236}">
                <a16:creationId xmlns:a16="http://schemas.microsoft.com/office/drawing/2014/main" id="{61BB180E-E3E0-4B71-A584-BD2A19878B9D}"/>
              </a:ext>
            </a:extLst>
          </p:cNvPr>
          <p:cNvSpPr>
            <a:spLocks noGrp="1"/>
          </p:cNvSpPr>
          <p:nvPr>
            <p:ph type="sldNum" sz="quarter" idx="5"/>
          </p:nvPr>
        </p:nvSpPr>
        <p:spPr>
          <a:noFill/>
        </p:spPr>
        <p:txBody>
          <a:bodyPr/>
          <a:lstStyle>
            <a:lvl1pPr eaLnBrk="0" hangingPunct="0">
              <a:spcBef>
                <a:spcPct val="30000"/>
              </a:spcBef>
              <a:defRPr sz="1200">
                <a:solidFill>
                  <a:schemeClr val="tx1"/>
                </a:solidFill>
                <a:latin typeface="Calibri" panose="020F0502020204030204" pitchFamily="34" charset="0"/>
              </a:defRPr>
            </a:lvl1pPr>
            <a:lvl2pPr marL="742950" indent="-285750" eaLnBrk="0" hangingPunct="0">
              <a:spcBef>
                <a:spcPct val="30000"/>
              </a:spcBef>
              <a:defRPr sz="1200">
                <a:solidFill>
                  <a:schemeClr val="tx1"/>
                </a:solidFill>
                <a:latin typeface="Calibri" panose="020F0502020204030204" pitchFamily="34" charset="0"/>
              </a:defRPr>
            </a:lvl2pPr>
            <a:lvl3pPr marL="1143000" indent="-228600" eaLnBrk="0" hangingPunct="0">
              <a:spcBef>
                <a:spcPct val="30000"/>
              </a:spcBef>
              <a:defRPr sz="1200">
                <a:solidFill>
                  <a:schemeClr val="tx1"/>
                </a:solidFill>
                <a:latin typeface="Calibri" panose="020F0502020204030204" pitchFamily="34" charset="0"/>
              </a:defRPr>
            </a:lvl3pPr>
            <a:lvl4pPr marL="1600200" indent="-228600" eaLnBrk="0" hangingPunct="0">
              <a:spcBef>
                <a:spcPct val="30000"/>
              </a:spcBef>
              <a:defRPr sz="1200">
                <a:solidFill>
                  <a:schemeClr val="tx1"/>
                </a:solidFill>
                <a:latin typeface="Calibri" panose="020F0502020204030204" pitchFamily="34" charset="0"/>
              </a:defRPr>
            </a:lvl4pPr>
            <a:lvl5pPr marL="2057400" indent="-228600" eaLnBrk="0" hangingPunct="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CE3F8C73-978E-4ADF-B1BF-49AE91C97E66}" type="slidenum">
              <a:rPr lang="sv-SE" altLang="sv-SE">
                <a:latin typeface="Arial" panose="020B0604020202020204" pitchFamily="34" charset="0"/>
              </a:rPr>
              <a:pPr>
                <a:spcBef>
                  <a:spcPct val="0"/>
                </a:spcBef>
              </a:pPr>
              <a:t>17</a:t>
            </a:fld>
            <a:endParaRPr lang="sv-SE" altLang="sv-SE">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Rubrikbild">
    <p:spTree>
      <p:nvGrpSpPr>
        <p:cNvPr id="1" name=""/>
        <p:cNvGrpSpPr/>
        <p:nvPr/>
      </p:nvGrpSpPr>
      <p:grpSpPr>
        <a:xfrm>
          <a:off x="0" y="0"/>
          <a:ext cx="0" cy="0"/>
          <a:chOff x="0" y="0"/>
          <a:chExt cx="0" cy="0"/>
        </a:xfrm>
      </p:grpSpPr>
      <p:sp>
        <p:nvSpPr>
          <p:cNvPr id="2" name="Rubrik 1"/>
          <p:cNvSpPr>
            <a:spLocks noGrp="1"/>
          </p:cNvSpPr>
          <p:nvPr>
            <p:ph type="ctrTitle"/>
          </p:nvPr>
        </p:nvSpPr>
        <p:spPr>
          <a:xfrm>
            <a:off x="685800" y="2130425"/>
            <a:ext cx="7772400" cy="1470025"/>
          </a:xfrm>
        </p:spPr>
        <p:txBody>
          <a:bodyPr/>
          <a:lstStyle/>
          <a:p>
            <a:r>
              <a:rPr lang="sv-SE"/>
              <a:t>Klicka här för att ändra format</a:t>
            </a:r>
          </a:p>
        </p:txBody>
      </p:sp>
      <p:sp>
        <p:nvSpPr>
          <p:cNvPr id="3" name="Underrubrik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sv-SE"/>
              <a:t>Klicka här för att ändra format på underrubrik i bakgrunden</a:t>
            </a:r>
          </a:p>
        </p:txBody>
      </p:sp>
      <p:sp>
        <p:nvSpPr>
          <p:cNvPr id="4" name="Rectangle 4">
            <a:extLst>
              <a:ext uri="{FF2B5EF4-FFF2-40B4-BE49-F238E27FC236}">
                <a16:creationId xmlns:a16="http://schemas.microsoft.com/office/drawing/2014/main" id="{77352E64-A8ED-433C-8115-1CBB12A862B6}"/>
              </a:ext>
            </a:extLst>
          </p:cNvPr>
          <p:cNvSpPr>
            <a:spLocks noGrp="1" noChangeArrowheads="1"/>
          </p:cNvSpPr>
          <p:nvPr>
            <p:ph type="dt" sz="half" idx="10"/>
          </p:nvPr>
        </p:nvSpPr>
        <p:spPr>
          <a:ln/>
        </p:spPr>
        <p:txBody>
          <a:bodyPr/>
          <a:lstStyle>
            <a:lvl1pPr>
              <a:defRPr/>
            </a:lvl1pPr>
          </a:lstStyle>
          <a:p>
            <a:pPr>
              <a:defRPr/>
            </a:pPr>
            <a:endParaRPr lang="sv-SE"/>
          </a:p>
        </p:txBody>
      </p:sp>
      <p:sp>
        <p:nvSpPr>
          <p:cNvPr id="5" name="Rectangle 5">
            <a:extLst>
              <a:ext uri="{FF2B5EF4-FFF2-40B4-BE49-F238E27FC236}">
                <a16:creationId xmlns:a16="http://schemas.microsoft.com/office/drawing/2014/main" id="{7BA855D4-37AC-47C5-8986-314712662BFC}"/>
              </a:ext>
            </a:extLst>
          </p:cNvPr>
          <p:cNvSpPr>
            <a:spLocks noGrp="1" noChangeArrowheads="1"/>
          </p:cNvSpPr>
          <p:nvPr>
            <p:ph type="ftr" sz="quarter" idx="11"/>
          </p:nvPr>
        </p:nvSpPr>
        <p:spPr>
          <a:ln/>
        </p:spPr>
        <p:txBody>
          <a:bodyPr/>
          <a:lstStyle>
            <a:lvl1pPr>
              <a:defRPr/>
            </a:lvl1pPr>
          </a:lstStyle>
          <a:p>
            <a:pPr>
              <a:defRPr/>
            </a:pPr>
            <a:endParaRPr lang="sv-SE"/>
          </a:p>
        </p:txBody>
      </p:sp>
      <p:sp>
        <p:nvSpPr>
          <p:cNvPr id="6" name="Rectangle 6">
            <a:extLst>
              <a:ext uri="{FF2B5EF4-FFF2-40B4-BE49-F238E27FC236}">
                <a16:creationId xmlns:a16="http://schemas.microsoft.com/office/drawing/2014/main" id="{BEE6943F-828F-4631-89B6-D904DCA5B9D7}"/>
              </a:ext>
            </a:extLst>
          </p:cNvPr>
          <p:cNvSpPr>
            <a:spLocks noGrp="1" noChangeArrowheads="1"/>
          </p:cNvSpPr>
          <p:nvPr>
            <p:ph type="sldNum" sz="quarter" idx="12"/>
          </p:nvPr>
        </p:nvSpPr>
        <p:spPr>
          <a:ln/>
        </p:spPr>
        <p:txBody>
          <a:bodyPr/>
          <a:lstStyle>
            <a:lvl1pPr>
              <a:defRPr/>
            </a:lvl1pPr>
          </a:lstStyle>
          <a:p>
            <a:fld id="{AFC1D48E-39D1-4E4D-AE32-BF972E1C6D63}" type="slidenum">
              <a:rPr lang="sv-SE" altLang="sv-SE"/>
              <a:pPr/>
              <a:t>‹#›</a:t>
            </a:fld>
            <a:endParaRPr lang="sv-SE" altLang="sv-SE"/>
          </a:p>
        </p:txBody>
      </p:sp>
    </p:spTree>
    <p:extLst>
      <p:ext uri="{BB962C8B-B14F-4D97-AF65-F5344CB8AC3E}">
        <p14:creationId xmlns:p14="http://schemas.microsoft.com/office/powerpoint/2010/main" val="40449394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Rubrik och innehåll">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a:t>Klicka här för att ändra format</a:t>
            </a:r>
          </a:p>
        </p:txBody>
      </p:sp>
      <p:sp>
        <p:nvSpPr>
          <p:cNvPr id="3" name="Platshållare för innehåll 2"/>
          <p:cNvSpPr>
            <a:spLocks noGrp="1"/>
          </p:cNvSpPr>
          <p:nvPr>
            <p:ph idx="1"/>
          </p:nvPr>
        </p:nvSpPr>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Rectangle 4">
            <a:extLst>
              <a:ext uri="{FF2B5EF4-FFF2-40B4-BE49-F238E27FC236}">
                <a16:creationId xmlns:a16="http://schemas.microsoft.com/office/drawing/2014/main" id="{FD2A48D5-BE2F-4262-8DC3-BE5FD24B76C5}"/>
              </a:ext>
            </a:extLst>
          </p:cNvPr>
          <p:cNvSpPr>
            <a:spLocks noGrp="1" noChangeArrowheads="1"/>
          </p:cNvSpPr>
          <p:nvPr>
            <p:ph type="dt" sz="half" idx="10"/>
          </p:nvPr>
        </p:nvSpPr>
        <p:spPr>
          <a:ln/>
        </p:spPr>
        <p:txBody>
          <a:bodyPr/>
          <a:lstStyle>
            <a:lvl1pPr>
              <a:defRPr/>
            </a:lvl1pPr>
          </a:lstStyle>
          <a:p>
            <a:pPr>
              <a:defRPr/>
            </a:pPr>
            <a:endParaRPr lang="sv-SE"/>
          </a:p>
        </p:txBody>
      </p:sp>
      <p:sp>
        <p:nvSpPr>
          <p:cNvPr id="5" name="Rectangle 5">
            <a:extLst>
              <a:ext uri="{FF2B5EF4-FFF2-40B4-BE49-F238E27FC236}">
                <a16:creationId xmlns:a16="http://schemas.microsoft.com/office/drawing/2014/main" id="{2344A56A-7E9C-4FD2-A688-0D389AA7CAA6}"/>
              </a:ext>
            </a:extLst>
          </p:cNvPr>
          <p:cNvSpPr>
            <a:spLocks noGrp="1" noChangeArrowheads="1"/>
          </p:cNvSpPr>
          <p:nvPr>
            <p:ph type="ftr" sz="quarter" idx="11"/>
          </p:nvPr>
        </p:nvSpPr>
        <p:spPr>
          <a:ln/>
        </p:spPr>
        <p:txBody>
          <a:bodyPr/>
          <a:lstStyle>
            <a:lvl1pPr>
              <a:defRPr/>
            </a:lvl1pPr>
          </a:lstStyle>
          <a:p>
            <a:pPr>
              <a:defRPr/>
            </a:pPr>
            <a:endParaRPr lang="sv-SE"/>
          </a:p>
        </p:txBody>
      </p:sp>
      <p:sp>
        <p:nvSpPr>
          <p:cNvPr id="6" name="Rectangle 6">
            <a:extLst>
              <a:ext uri="{FF2B5EF4-FFF2-40B4-BE49-F238E27FC236}">
                <a16:creationId xmlns:a16="http://schemas.microsoft.com/office/drawing/2014/main" id="{62996EA6-9D82-436E-85FD-A9260DBF764E}"/>
              </a:ext>
            </a:extLst>
          </p:cNvPr>
          <p:cNvSpPr>
            <a:spLocks noGrp="1" noChangeArrowheads="1"/>
          </p:cNvSpPr>
          <p:nvPr>
            <p:ph type="sldNum" sz="quarter" idx="12"/>
          </p:nvPr>
        </p:nvSpPr>
        <p:spPr>
          <a:ln/>
        </p:spPr>
        <p:txBody>
          <a:bodyPr/>
          <a:lstStyle>
            <a:lvl1pPr>
              <a:defRPr/>
            </a:lvl1pPr>
          </a:lstStyle>
          <a:p>
            <a:fld id="{BE07FD10-2E88-49EE-904B-E6D9A422977E}" type="slidenum">
              <a:rPr lang="sv-SE" altLang="sv-SE"/>
              <a:pPr/>
              <a:t>‹#›</a:t>
            </a:fld>
            <a:endParaRPr lang="sv-SE" altLang="sv-SE"/>
          </a:p>
        </p:txBody>
      </p:sp>
    </p:spTree>
    <p:extLst>
      <p:ext uri="{BB962C8B-B14F-4D97-AF65-F5344CB8AC3E}">
        <p14:creationId xmlns:p14="http://schemas.microsoft.com/office/powerpoint/2010/main" val="41446245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vsnittsrubrik">
    <p:spTree>
      <p:nvGrpSpPr>
        <p:cNvPr id="1" name=""/>
        <p:cNvGrpSpPr/>
        <p:nvPr/>
      </p:nvGrpSpPr>
      <p:grpSpPr>
        <a:xfrm>
          <a:off x="0" y="0"/>
          <a:ext cx="0" cy="0"/>
          <a:chOff x="0" y="0"/>
          <a:chExt cx="0" cy="0"/>
        </a:xfrm>
      </p:grpSpPr>
      <p:sp>
        <p:nvSpPr>
          <p:cNvPr id="2" name="Rubrik 1"/>
          <p:cNvSpPr>
            <a:spLocks noGrp="1"/>
          </p:cNvSpPr>
          <p:nvPr>
            <p:ph type="title"/>
          </p:nvPr>
        </p:nvSpPr>
        <p:spPr>
          <a:xfrm>
            <a:off x="722313" y="4406900"/>
            <a:ext cx="7772400" cy="1362075"/>
          </a:xfrm>
        </p:spPr>
        <p:txBody>
          <a:bodyPr anchor="t"/>
          <a:lstStyle>
            <a:lvl1pPr algn="l">
              <a:defRPr sz="4000" b="1" cap="all"/>
            </a:lvl1pPr>
          </a:lstStyle>
          <a:p>
            <a:r>
              <a:rPr lang="sv-SE"/>
              <a:t>Klicka här för att ändra format</a:t>
            </a:r>
          </a:p>
        </p:txBody>
      </p:sp>
      <p:sp>
        <p:nvSpPr>
          <p:cNvPr id="3" name="Platshållare för tex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sv-SE"/>
              <a:t>Klicka här för att ändra format på bakgrundstexten</a:t>
            </a:r>
          </a:p>
        </p:txBody>
      </p:sp>
      <p:sp>
        <p:nvSpPr>
          <p:cNvPr id="4" name="Rectangle 4">
            <a:extLst>
              <a:ext uri="{FF2B5EF4-FFF2-40B4-BE49-F238E27FC236}">
                <a16:creationId xmlns:a16="http://schemas.microsoft.com/office/drawing/2014/main" id="{0EE9341D-488C-4C2A-B931-6E17721EC35A}"/>
              </a:ext>
            </a:extLst>
          </p:cNvPr>
          <p:cNvSpPr>
            <a:spLocks noGrp="1" noChangeArrowheads="1"/>
          </p:cNvSpPr>
          <p:nvPr>
            <p:ph type="dt" sz="half" idx="10"/>
          </p:nvPr>
        </p:nvSpPr>
        <p:spPr>
          <a:ln/>
        </p:spPr>
        <p:txBody>
          <a:bodyPr/>
          <a:lstStyle>
            <a:lvl1pPr>
              <a:defRPr/>
            </a:lvl1pPr>
          </a:lstStyle>
          <a:p>
            <a:pPr>
              <a:defRPr/>
            </a:pPr>
            <a:endParaRPr lang="sv-SE"/>
          </a:p>
        </p:txBody>
      </p:sp>
      <p:sp>
        <p:nvSpPr>
          <p:cNvPr id="5" name="Rectangle 5">
            <a:extLst>
              <a:ext uri="{FF2B5EF4-FFF2-40B4-BE49-F238E27FC236}">
                <a16:creationId xmlns:a16="http://schemas.microsoft.com/office/drawing/2014/main" id="{3E858E61-BCBE-4FC4-B06B-B93A9E2D85A2}"/>
              </a:ext>
            </a:extLst>
          </p:cNvPr>
          <p:cNvSpPr>
            <a:spLocks noGrp="1" noChangeArrowheads="1"/>
          </p:cNvSpPr>
          <p:nvPr>
            <p:ph type="ftr" sz="quarter" idx="11"/>
          </p:nvPr>
        </p:nvSpPr>
        <p:spPr>
          <a:ln/>
        </p:spPr>
        <p:txBody>
          <a:bodyPr/>
          <a:lstStyle>
            <a:lvl1pPr>
              <a:defRPr/>
            </a:lvl1pPr>
          </a:lstStyle>
          <a:p>
            <a:pPr>
              <a:defRPr/>
            </a:pPr>
            <a:endParaRPr lang="sv-SE"/>
          </a:p>
        </p:txBody>
      </p:sp>
      <p:sp>
        <p:nvSpPr>
          <p:cNvPr id="6" name="Rectangle 6">
            <a:extLst>
              <a:ext uri="{FF2B5EF4-FFF2-40B4-BE49-F238E27FC236}">
                <a16:creationId xmlns:a16="http://schemas.microsoft.com/office/drawing/2014/main" id="{38DD5BAE-9111-4697-87E2-C4271F3E9B59}"/>
              </a:ext>
            </a:extLst>
          </p:cNvPr>
          <p:cNvSpPr>
            <a:spLocks noGrp="1" noChangeArrowheads="1"/>
          </p:cNvSpPr>
          <p:nvPr>
            <p:ph type="sldNum" sz="quarter" idx="12"/>
          </p:nvPr>
        </p:nvSpPr>
        <p:spPr>
          <a:ln/>
        </p:spPr>
        <p:txBody>
          <a:bodyPr/>
          <a:lstStyle>
            <a:lvl1pPr>
              <a:defRPr/>
            </a:lvl1pPr>
          </a:lstStyle>
          <a:p>
            <a:fld id="{AD9B17F6-6EE4-4711-B9E8-885ACEC4E8F9}" type="slidenum">
              <a:rPr lang="sv-SE" altLang="sv-SE"/>
              <a:pPr/>
              <a:t>‹#›</a:t>
            </a:fld>
            <a:endParaRPr lang="sv-SE" altLang="sv-SE"/>
          </a:p>
        </p:txBody>
      </p:sp>
    </p:spTree>
    <p:extLst>
      <p:ext uri="{BB962C8B-B14F-4D97-AF65-F5344CB8AC3E}">
        <p14:creationId xmlns:p14="http://schemas.microsoft.com/office/powerpoint/2010/main" val="4819258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vå innehållsdelar">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a:t>Klicka här för att ändra format</a:t>
            </a:r>
          </a:p>
        </p:txBody>
      </p:sp>
      <p:sp>
        <p:nvSpPr>
          <p:cNvPr id="3" name="Platshållare för innehåll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innehåll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5" name="Rectangle 4">
            <a:extLst>
              <a:ext uri="{FF2B5EF4-FFF2-40B4-BE49-F238E27FC236}">
                <a16:creationId xmlns:a16="http://schemas.microsoft.com/office/drawing/2014/main" id="{52C86E4C-48AC-4270-80AE-201BD5B45E8E}"/>
              </a:ext>
            </a:extLst>
          </p:cNvPr>
          <p:cNvSpPr>
            <a:spLocks noGrp="1" noChangeArrowheads="1"/>
          </p:cNvSpPr>
          <p:nvPr>
            <p:ph type="dt" sz="half" idx="10"/>
          </p:nvPr>
        </p:nvSpPr>
        <p:spPr>
          <a:ln/>
        </p:spPr>
        <p:txBody>
          <a:bodyPr/>
          <a:lstStyle>
            <a:lvl1pPr>
              <a:defRPr/>
            </a:lvl1pPr>
          </a:lstStyle>
          <a:p>
            <a:pPr>
              <a:defRPr/>
            </a:pPr>
            <a:endParaRPr lang="sv-SE"/>
          </a:p>
        </p:txBody>
      </p:sp>
      <p:sp>
        <p:nvSpPr>
          <p:cNvPr id="6" name="Rectangle 5">
            <a:extLst>
              <a:ext uri="{FF2B5EF4-FFF2-40B4-BE49-F238E27FC236}">
                <a16:creationId xmlns:a16="http://schemas.microsoft.com/office/drawing/2014/main" id="{CF587B23-56DD-411F-B0E3-A924F716C0D1}"/>
              </a:ext>
            </a:extLst>
          </p:cNvPr>
          <p:cNvSpPr>
            <a:spLocks noGrp="1" noChangeArrowheads="1"/>
          </p:cNvSpPr>
          <p:nvPr>
            <p:ph type="ftr" sz="quarter" idx="11"/>
          </p:nvPr>
        </p:nvSpPr>
        <p:spPr>
          <a:ln/>
        </p:spPr>
        <p:txBody>
          <a:bodyPr/>
          <a:lstStyle>
            <a:lvl1pPr>
              <a:defRPr/>
            </a:lvl1pPr>
          </a:lstStyle>
          <a:p>
            <a:pPr>
              <a:defRPr/>
            </a:pPr>
            <a:endParaRPr lang="sv-SE"/>
          </a:p>
        </p:txBody>
      </p:sp>
      <p:sp>
        <p:nvSpPr>
          <p:cNvPr id="7" name="Rectangle 6">
            <a:extLst>
              <a:ext uri="{FF2B5EF4-FFF2-40B4-BE49-F238E27FC236}">
                <a16:creationId xmlns:a16="http://schemas.microsoft.com/office/drawing/2014/main" id="{5AAFDB4E-9349-447C-AF8C-4E29B104E1DD}"/>
              </a:ext>
            </a:extLst>
          </p:cNvPr>
          <p:cNvSpPr>
            <a:spLocks noGrp="1" noChangeArrowheads="1"/>
          </p:cNvSpPr>
          <p:nvPr>
            <p:ph type="sldNum" sz="quarter" idx="12"/>
          </p:nvPr>
        </p:nvSpPr>
        <p:spPr>
          <a:ln/>
        </p:spPr>
        <p:txBody>
          <a:bodyPr/>
          <a:lstStyle>
            <a:lvl1pPr>
              <a:defRPr/>
            </a:lvl1pPr>
          </a:lstStyle>
          <a:p>
            <a:fld id="{136F6110-AB57-4302-AAA7-4BCAF2EEDE24}" type="slidenum">
              <a:rPr lang="sv-SE" altLang="sv-SE"/>
              <a:pPr/>
              <a:t>‹#›</a:t>
            </a:fld>
            <a:endParaRPr lang="sv-SE" altLang="sv-SE"/>
          </a:p>
        </p:txBody>
      </p:sp>
    </p:spTree>
    <p:extLst>
      <p:ext uri="{BB962C8B-B14F-4D97-AF65-F5344CB8AC3E}">
        <p14:creationId xmlns:p14="http://schemas.microsoft.com/office/powerpoint/2010/main" val="8961225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Jämförelse">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lvl1pPr>
              <a:defRPr/>
            </a:lvl1pPr>
          </a:lstStyle>
          <a:p>
            <a:r>
              <a:rPr lang="sv-SE"/>
              <a:t>Klicka här för att ändra format</a:t>
            </a:r>
          </a:p>
        </p:txBody>
      </p:sp>
      <p:sp>
        <p:nvSpPr>
          <p:cNvPr id="3" name="Platshållare för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a:t>Klicka här för att ändra format på bakgrundstexten</a:t>
            </a:r>
          </a:p>
        </p:txBody>
      </p:sp>
      <p:sp>
        <p:nvSpPr>
          <p:cNvPr id="4" name="Platshållare för innehåll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5" name="Platshållare för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a:t>Klicka här för att ändra format på bakgrundstexten</a:t>
            </a:r>
          </a:p>
        </p:txBody>
      </p:sp>
      <p:sp>
        <p:nvSpPr>
          <p:cNvPr id="6" name="Platshållare för innehåll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7" name="Rectangle 4">
            <a:extLst>
              <a:ext uri="{FF2B5EF4-FFF2-40B4-BE49-F238E27FC236}">
                <a16:creationId xmlns:a16="http://schemas.microsoft.com/office/drawing/2014/main" id="{9D3F5F28-9853-4C50-97B9-F6A29E42B995}"/>
              </a:ext>
            </a:extLst>
          </p:cNvPr>
          <p:cNvSpPr>
            <a:spLocks noGrp="1" noChangeArrowheads="1"/>
          </p:cNvSpPr>
          <p:nvPr>
            <p:ph type="dt" sz="half" idx="10"/>
          </p:nvPr>
        </p:nvSpPr>
        <p:spPr>
          <a:ln/>
        </p:spPr>
        <p:txBody>
          <a:bodyPr/>
          <a:lstStyle>
            <a:lvl1pPr>
              <a:defRPr/>
            </a:lvl1pPr>
          </a:lstStyle>
          <a:p>
            <a:pPr>
              <a:defRPr/>
            </a:pPr>
            <a:endParaRPr lang="sv-SE"/>
          </a:p>
        </p:txBody>
      </p:sp>
      <p:sp>
        <p:nvSpPr>
          <p:cNvPr id="8" name="Rectangle 5">
            <a:extLst>
              <a:ext uri="{FF2B5EF4-FFF2-40B4-BE49-F238E27FC236}">
                <a16:creationId xmlns:a16="http://schemas.microsoft.com/office/drawing/2014/main" id="{5D3ABF95-D57B-43EB-AF6D-1CEB78236097}"/>
              </a:ext>
            </a:extLst>
          </p:cNvPr>
          <p:cNvSpPr>
            <a:spLocks noGrp="1" noChangeArrowheads="1"/>
          </p:cNvSpPr>
          <p:nvPr>
            <p:ph type="ftr" sz="quarter" idx="11"/>
          </p:nvPr>
        </p:nvSpPr>
        <p:spPr>
          <a:ln/>
        </p:spPr>
        <p:txBody>
          <a:bodyPr/>
          <a:lstStyle>
            <a:lvl1pPr>
              <a:defRPr/>
            </a:lvl1pPr>
          </a:lstStyle>
          <a:p>
            <a:pPr>
              <a:defRPr/>
            </a:pPr>
            <a:endParaRPr lang="sv-SE"/>
          </a:p>
        </p:txBody>
      </p:sp>
      <p:sp>
        <p:nvSpPr>
          <p:cNvPr id="9" name="Rectangle 6">
            <a:extLst>
              <a:ext uri="{FF2B5EF4-FFF2-40B4-BE49-F238E27FC236}">
                <a16:creationId xmlns:a16="http://schemas.microsoft.com/office/drawing/2014/main" id="{42C8063B-D8F7-446A-BBAC-C54B6D59A917}"/>
              </a:ext>
            </a:extLst>
          </p:cNvPr>
          <p:cNvSpPr>
            <a:spLocks noGrp="1" noChangeArrowheads="1"/>
          </p:cNvSpPr>
          <p:nvPr>
            <p:ph type="sldNum" sz="quarter" idx="12"/>
          </p:nvPr>
        </p:nvSpPr>
        <p:spPr>
          <a:ln/>
        </p:spPr>
        <p:txBody>
          <a:bodyPr/>
          <a:lstStyle>
            <a:lvl1pPr>
              <a:defRPr/>
            </a:lvl1pPr>
          </a:lstStyle>
          <a:p>
            <a:fld id="{2F7511CF-342B-4465-8B84-41619AD68A6A}" type="slidenum">
              <a:rPr lang="sv-SE" altLang="sv-SE"/>
              <a:pPr/>
              <a:t>‹#›</a:t>
            </a:fld>
            <a:endParaRPr lang="sv-SE" altLang="sv-SE"/>
          </a:p>
        </p:txBody>
      </p:sp>
    </p:spTree>
    <p:extLst>
      <p:ext uri="{BB962C8B-B14F-4D97-AF65-F5344CB8AC3E}">
        <p14:creationId xmlns:p14="http://schemas.microsoft.com/office/powerpoint/2010/main" val="11086762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Endast rubrik">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a:t>Klicka här för att ändra format</a:t>
            </a:r>
          </a:p>
        </p:txBody>
      </p:sp>
      <p:sp>
        <p:nvSpPr>
          <p:cNvPr id="3" name="Rectangle 4">
            <a:extLst>
              <a:ext uri="{FF2B5EF4-FFF2-40B4-BE49-F238E27FC236}">
                <a16:creationId xmlns:a16="http://schemas.microsoft.com/office/drawing/2014/main" id="{94E4E47F-4BEF-4F9F-B632-06F4F3C91653}"/>
              </a:ext>
            </a:extLst>
          </p:cNvPr>
          <p:cNvSpPr>
            <a:spLocks noGrp="1" noChangeArrowheads="1"/>
          </p:cNvSpPr>
          <p:nvPr>
            <p:ph type="dt" sz="half" idx="10"/>
          </p:nvPr>
        </p:nvSpPr>
        <p:spPr>
          <a:ln/>
        </p:spPr>
        <p:txBody>
          <a:bodyPr/>
          <a:lstStyle>
            <a:lvl1pPr>
              <a:defRPr/>
            </a:lvl1pPr>
          </a:lstStyle>
          <a:p>
            <a:pPr>
              <a:defRPr/>
            </a:pPr>
            <a:endParaRPr lang="sv-SE"/>
          </a:p>
        </p:txBody>
      </p:sp>
      <p:sp>
        <p:nvSpPr>
          <p:cNvPr id="4" name="Rectangle 5">
            <a:extLst>
              <a:ext uri="{FF2B5EF4-FFF2-40B4-BE49-F238E27FC236}">
                <a16:creationId xmlns:a16="http://schemas.microsoft.com/office/drawing/2014/main" id="{B7AA42B4-3E5E-472F-88BD-20D08F2201EA}"/>
              </a:ext>
            </a:extLst>
          </p:cNvPr>
          <p:cNvSpPr>
            <a:spLocks noGrp="1" noChangeArrowheads="1"/>
          </p:cNvSpPr>
          <p:nvPr>
            <p:ph type="ftr" sz="quarter" idx="11"/>
          </p:nvPr>
        </p:nvSpPr>
        <p:spPr>
          <a:ln/>
        </p:spPr>
        <p:txBody>
          <a:bodyPr/>
          <a:lstStyle>
            <a:lvl1pPr>
              <a:defRPr/>
            </a:lvl1pPr>
          </a:lstStyle>
          <a:p>
            <a:pPr>
              <a:defRPr/>
            </a:pPr>
            <a:endParaRPr lang="sv-SE"/>
          </a:p>
        </p:txBody>
      </p:sp>
      <p:sp>
        <p:nvSpPr>
          <p:cNvPr id="5" name="Rectangle 6">
            <a:extLst>
              <a:ext uri="{FF2B5EF4-FFF2-40B4-BE49-F238E27FC236}">
                <a16:creationId xmlns:a16="http://schemas.microsoft.com/office/drawing/2014/main" id="{CE32A909-B788-49D9-8428-563AB15FA472}"/>
              </a:ext>
            </a:extLst>
          </p:cNvPr>
          <p:cNvSpPr>
            <a:spLocks noGrp="1" noChangeArrowheads="1"/>
          </p:cNvSpPr>
          <p:nvPr>
            <p:ph type="sldNum" sz="quarter" idx="12"/>
          </p:nvPr>
        </p:nvSpPr>
        <p:spPr>
          <a:ln/>
        </p:spPr>
        <p:txBody>
          <a:bodyPr/>
          <a:lstStyle>
            <a:lvl1pPr>
              <a:defRPr/>
            </a:lvl1pPr>
          </a:lstStyle>
          <a:p>
            <a:fld id="{7E1E67DD-DD95-412C-9842-F487BA4D2D08}" type="slidenum">
              <a:rPr lang="sv-SE" altLang="sv-SE"/>
              <a:pPr/>
              <a:t>‹#›</a:t>
            </a:fld>
            <a:endParaRPr lang="sv-SE" altLang="sv-SE"/>
          </a:p>
        </p:txBody>
      </p:sp>
    </p:spTree>
    <p:extLst>
      <p:ext uri="{BB962C8B-B14F-4D97-AF65-F5344CB8AC3E}">
        <p14:creationId xmlns:p14="http://schemas.microsoft.com/office/powerpoint/2010/main" val="29379950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ED938AB5-8055-43FB-A6D8-3541990245BF}"/>
              </a:ext>
            </a:extLst>
          </p:cNvPr>
          <p:cNvSpPr>
            <a:spLocks noGrp="1" noChangeArrowheads="1"/>
          </p:cNvSpPr>
          <p:nvPr>
            <p:ph type="dt" sz="half" idx="10"/>
          </p:nvPr>
        </p:nvSpPr>
        <p:spPr>
          <a:ln/>
        </p:spPr>
        <p:txBody>
          <a:bodyPr/>
          <a:lstStyle>
            <a:lvl1pPr>
              <a:defRPr/>
            </a:lvl1pPr>
          </a:lstStyle>
          <a:p>
            <a:pPr>
              <a:defRPr/>
            </a:pPr>
            <a:endParaRPr lang="sv-SE"/>
          </a:p>
        </p:txBody>
      </p:sp>
      <p:sp>
        <p:nvSpPr>
          <p:cNvPr id="3" name="Rectangle 5">
            <a:extLst>
              <a:ext uri="{FF2B5EF4-FFF2-40B4-BE49-F238E27FC236}">
                <a16:creationId xmlns:a16="http://schemas.microsoft.com/office/drawing/2014/main" id="{8B8A0995-135F-4A94-AA58-46CA63DF8EC9}"/>
              </a:ext>
            </a:extLst>
          </p:cNvPr>
          <p:cNvSpPr>
            <a:spLocks noGrp="1" noChangeArrowheads="1"/>
          </p:cNvSpPr>
          <p:nvPr>
            <p:ph type="ftr" sz="quarter" idx="11"/>
          </p:nvPr>
        </p:nvSpPr>
        <p:spPr>
          <a:ln/>
        </p:spPr>
        <p:txBody>
          <a:bodyPr/>
          <a:lstStyle>
            <a:lvl1pPr>
              <a:defRPr/>
            </a:lvl1pPr>
          </a:lstStyle>
          <a:p>
            <a:pPr>
              <a:defRPr/>
            </a:pPr>
            <a:endParaRPr lang="sv-SE"/>
          </a:p>
        </p:txBody>
      </p:sp>
      <p:sp>
        <p:nvSpPr>
          <p:cNvPr id="4" name="Rectangle 6">
            <a:extLst>
              <a:ext uri="{FF2B5EF4-FFF2-40B4-BE49-F238E27FC236}">
                <a16:creationId xmlns:a16="http://schemas.microsoft.com/office/drawing/2014/main" id="{0778CE4E-39D0-49B8-827F-96FCA0A5CB00}"/>
              </a:ext>
            </a:extLst>
          </p:cNvPr>
          <p:cNvSpPr>
            <a:spLocks noGrp="1" noChangeArrowheads="1"/>
          </p:cNvSpPr>
          <p:nvPr>
            <p:ph type="sldNum" sz="quarter" idx="12"/>
          </p:nvPr>
        </p:nvSpPr>
        <p:spPr>
          <a:ln/>
        </p:spPr>
        <p:txBody>
          <a:bodyPr/>
          <a:lstStyle>
            <a:lvl1pPr>
              <a:defRPr/>
            </a:lvl1pPr>
          </a:lstStyle>
          <a:p>
            <a:fld id="{55811552-4647-42BC-8F2D-89A07AB03BE8}" type="slidenum">
              <a:rPr lang="sv-SE" altLang="sv-SE"/>
              <a:pPr/>
              <a:t>‹#›</a:t>
            </a:fld>
            <a:endParaRPr lang="sv-SE" altLang="sv-SE"/>
          </a:p>
        </p:txBody>
      </p:sp>
    </p:spTree>
    <p:extLst>
      <p:ext uri="{BB962C8B-B14F-4D97-AF65-F5344CB8AC3E}">
        <p14:creationId xmlns:p14="http://schemas.microsoft.com/office/powerpoint/2010/main" val="1822687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nehåll med bildtext">
    <p:spTree>
      <p:nvGrpSpPr>
        <p:cNvPr id="1" name=""/>
        <p:cNvGrpSpPr/>
        <p:nvPr/>
      </p:nvGrpSpPr>
      <p:grpSpPr>
        <a:xfrm>
          <a:off x="0" y="0"/>
          <a:ext cx="0" cy="0"/>
          <a:chOff x="0" y="0"/>
          <a:chExt cx="0" cy="0"/>
        </a:xfrm>
      </p:grpSpPr>
      <p:sp>
        <p:nvSpPr>
          <p:cNvPr id="2" name="Rubrik 1"/>
          <p:cNvSpPr>
            <a:spLocks noGrp="1"/>
          </p:cNvSpPr>
          <p:nvPr>
            <p:ph type="title"/>
          </p:nvPr>
        </p:nvSpPr>
        <p:spPr>
          <a:xfrm>
            <a:off x="457200" y="273050"/>
            <a:ext cx="3008313" cy="1162050"/>
          </a:xfrm>
        </p:spPr>
        <p:txBody>
          <a:bodyPr anchor="b"/>
          <a:lstStyle>
            <a:lvl1pPr algn="l">
              <a:defRPr sz="2000" b="1"/>
            </a:lvl1pPr>
          </a:lstStyle>
          <a:p>
            <a:r>
              <a:rPr lang="sv-SE"/>
              <a:t>Klicka här för att ändra format</a:t>
            </a:r>
          </a:p>
        </p:txBody>
      </p:sp>
      <p:sp>
        <p:nvSpPr>
          <p:cNvPr id="3" name="Platshållare för innehåll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v-SE"/>
              <a:t>Klicka här för att ändra format på bakgrundstexten</a:t>
            </a:r>
          </a:p>
        </p:txBody>
      </p:sp>
      <p:sp>
        <p:nvSpPr>
          <p:cNvPr id="5" name="Rectangle 4">
            <a:extLst>
              <a:ext uri="{FF2B5EF4-FFF2-40B4-BE49-F238E27FC236}">
                <a16:creationId xmlns:a16="http://schemas.microsoft.com/office/drawing/2014/main" id="{144C8229-2F3B-4FBC-A52D-BBB2B0D0DE16}"/>
              </a:ext>
            </a:extLst>
          </p:cNvPr>
          <p:cNvSpPr>
            <a:spLocks noGrp="1" noChangeArrowheads="1"/>
          </p:cNvSpPr>
          <p:nvPr>
            <p:ph type="dt" sz="half" idx="10"/>
          </p:nvPr>
        </p:nvSpPr>
        <p:spPr>
          <a:ln/>
        </p:spPr>
        <p:txBody>
          <a:bodyPr/>
          <a:lstStyle>
            <a:lvl1pPr>
              <a:defRPr/>
            </a:lvl1pPr>
          </a:lstStyle>
          <a:p>
            <a:pPr>
              <a:defRPr/>
            </a:pPr>
            <a:endParaRPr lang="sv-SE"/>
          </a:p>
        </p:txBody>
      </p:sp>
      <p:sp>
        <p:nvSpPr>
          <p:cNvPr id="6" name="Rectangle 5">
            <a:extLst>
              <a:ext uri="{FF2B5EF4-FFF2-40B4-BE49-F238E27FC236}">
                <a16:creationId xmlns:a16="http://schemas.microsoft.com/office/drawing/2014/main" id="{715938D3-EC1B-4F38-8B1C-233B3DC8CF3D}"/>
              </a:ext>
            </a:extLst>
          </p:cNvPr>
          <p:cNvSpPr>
            <a:spLocks noGrp="1" noChangeArrowheads="1"/>
          </p:cNvSpPr>
          <p:nvPr>
            <p:ph type="ftr" sz="quarter" idx="11"/>
          </p:nvPr>
        </p:nvSpPr>
        <p:spPr>
          <a:ln/>
        </p:spPr>
        <p:txBody>
          <a:bodyPr/>
          <a:lstStyle>
            <a:lvl1pPr>
              <a:defRPr/>
            </a:lvl1pPr>
          </a:lstStyle>
          <a:p>
            <a:pPr>
              <a:defRPr/>
            </a:pPr>
            <a:endParaRPr lang="sv-SE"/>
          </a:p>
        </p:txBody>
      </p:sp>
      <p:sp>
        <p:nvSpPr>
          <p:cNvPr id="7" name="Rectangle 6">
            <a:extLst>
              <a:ext uri="{FF2B5EF4-FFF2-40B4-BE49-F238E27FC236}">
                <a16:creationId xmlns:a16="http://schemas.microsoft.com/office/drawing/2014/main" id="{25B34F49-3C3E-42CE-BEBA-03E9D503C9EB}"/>
              </a:ext>
            </a:extLst>
          </p:cNvPr>
          <p:cNvSpPr>
            <a:spLocks noGrp="1" noChangeArrowheads="1"/>
          </p:cNvSpPr>
          <p:nvPr>
            <p:ph type="sldNum" sz="quarter" idx="12"/>
          </p:nvPr>
        </p:nvSpPr>
        <p:spPr>
          <a:ln/>
        </p:spPr>
        <p:txBody>
          <a:bodyPr/>
          <a:lstStyle>
            <a:lvl1pPr>
              <a:defRPr/>
            </a:lvl1pPr>
          </a:lstStyle>
          <a:p>
            <a:fld id="{9ADB62F5-92E3-4878-8B82-AA0BE463206B}" type="slidenum">
              <a:rPr lang="sv-SE" altLang="sv-SE"/>
              <a:pPr/>
              <a:t>‹#›</a:t>
            </a:fld>
            <a:endParaRPr lang="sv-SE" altLang="sv-SE"/>
          </a:p>
        </p:txBody>
      </p:sp>
    </p:spTree>
    <p:extLst>
      <p:ext uri="{BB962C8B-B14F-4D97-AF65-F5344CB8AC3E}">
        <p14:creationId xmlns:p14="http://schemas.microsoft.com/office/powerpoint/2010/main" val="39749121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ed bildtext">
    <p:spTree>
      <p:nvGrpSpPr>
        <p:cNvPr id="1" name=""/>
        <p:cNvGrpSpPr/>
        <p:nvPr/>
      </p:nvGrpSpPr>
      <p:grpSpPr>
        <a:xfrm>
          <a:off x="0" y="0"/>
          <a:ext cx="0" cy="0"/>
          <a:chOff x="0" y="0"/>
          <a:chExt cx="0" cy="0"/>
        </a:xfrm>
      </p:grpSpPr>
      <p:sp>
        <p:nvSpPr>
          <p:cNvPr id="2" name="Rubrik 1"/>
          <p:cNvSpPr>
            <a:spLocks noGrp="1"/>
          </p:cNvSpPr>
          <p:nvPr>
            <p:ph type="title"/>
          </p:nvPr>
        </p:nvSpPr>
        <p:spPr>
          <a:xfrm>
            <a:off x="1792288" y="4800600"/>
            <a:ext cx="5486400" cy="566738"/>
          </a:xfrm>
        </p:spPr>
        <p:txBody>
          <a:bodyPr anchor="b"/>
          <a:lstStyle>
            <a:lvl1pPr algn="l">
              <a:defRPr sz="2000" b="1"/>
            </a:lvl1pPr>
          </a:lstStyle>
          <a:p>
            <a:r>
              <a:rPr lang="sv-SE"/>
              <a:t>Klicka här för att ändra format</a:t>
            </a:r>
          </a:p>
        </p:txBody>
      </p:sp>
      <p:sp>
        <p:nvSpPr>
          <p:cNvPr id="3" name="Platshållare för bild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v-SE" noProof="0"/>
          </a:p>
        </p:txBody>
      </p:sp>
      <p:sp>
        <p:nvSpPr>
          <p:cNvPr id="4" name="Platshållare för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v-SE"/>
              <a:t>Klicka här för att ändra format på bakgrundstexten</a:t>
            </a:r>
          </a:p>
        </p:txBody>
      </p:sp>
      <p:sp>
        <p:nvSpPr>
          <p:cNvPr id="5" name="Rectangle 4">
            <a:extLst>
              <a:ext uri="{FF2B5EF4-FFF2-40B4-BE49-F238E27FC236}">
                <a16:creationId xmlns:a16="http://schemas.microsoft.com/office/drawing/2014/main" id="{29BAC8E5-217F-4653-A484-DBE26B72E170}"/>
              </a:ext>
            </a:extLst>
          </p:cNvPr>
          <p:cNvSpPr>
            <a:spLocks noGrp="1" noChangeArrowheads="1"/>
          </p:cNvSpPr>
          <p:nvPr>
            <p:ph type="dt" sz="half" idx="10"/>
          </p:nvPr>
        </p:nvSpPr>
        <p:spPr>
          <a:ln/>
        </p:spPr>
        <p:txBody>
          <a:bodyPr/>
          <a:lstStyle>
            <a:lvl1pPr>
              <a:defRPr/>
            </a:lvl1pPr>
          </a:lstStyle>
          <a:p>
            <a:pPr>
              <a:defRPr/>
            </a:pPr>
            <a:endParaRPr lang="sv-SE"/>
          </a:p>
        </p:txBody>
      </p:sp>
      <p:sp>
        <p:nvSpPr>
          <p:cNvPr id="6" name="Rectangle 5">
            <a:extLst>
              <a:ext uri="{FF2B5EF4-FFF2-40B4-BE49-F238E27FC236}">
                <a16:creationId xmlns:a16="http://schemas.microsoft.com/office/drawing/2014/main" id="{4E746A41-0BA8-4DE1-9010-363B07993CD9}"/>
              </a:ext>
            </a:extLst>
          </p:cNvPr>
          <p:cNvSpPr>
            <a:spLocks noGrp="1" noChangeArrowheads="1"/>
          </p:cNvSpPr>
          <p:nvPr>
            <p:ph type="ftr" sz="quarter" idx="11"/>
          </p:nvPr>
        </p:nvSpPr>
        <p:spPr>
          <a:ln/>
        </p:spPr>
        <p:txBody>
          <a:bodyPr/>
          <a:lstStyle>
            <a:lvl1pPr>
              <a:defRPr/>
            </a:lvl1pPr>
          </a:lstStyle>
          <a:p>
            <a:pPr>
              <a:defRPr/>
            </a:pPr>
            <a:endParaRPr lang="sv-SE"/>
          </a:p>
        </p:txBody>
      </p:sp>
      <p:sp>
        <p:nvSpPr>
          <p:cNvPr id="7" name="Rectangle 6">
            <a:extLst>
              <a:ext uri="{FF2B5EF4-FFF2-40B4-BE49-F238E27FC236}">
                <a16:creationId xmlns:a16="http://schemas.microsoft.com/office/drawing/2014/main" id="{13A4D8CC-FB58-4F48-8AB6-538C7F3B8F9C}"/>
              </a:ext>
            </a:extLst>
          </p:cNvPr>
          <p:cNvSpPr>
            <a:spLocks noGrp="1" noChangeArrowheads="1"/>
          </p:cNvSpPr>
          <p:nvPr>
            <p:ph type="sldNum" sz="quarter" idx="12"/>
          </p:nvPr>
        </p:nvSpPr>
        <p:spPr>
          <a:ln/>
        </p:spPr>
        <p:txBody>
          <a:bodyPr/>
          <a:lstStyle>
            <a:lvl1pPr>
              <a:defRPr/>
            </a:lvl1pPr>
          </a:lstStyle>
          <a:p>
            <a:fld id="{3DB9EEBC-58B9-4489-BF91-154FF4DE402E}" type="slidenum">
              <a:rPr lang="sv-SE" altLang="sv-SE"/>
              <a:pPr/>
              <a:t>‹#›</a:t>
            </a:fld>
            <a:endParaRPr lang="sv-SE" altLang="sv-SE"/>
          </a:p>
        </p:txBody>
      </p:sp>
    </p:spTree>
    <p:extLst>
      <p:ext uri="{BB962C8B-B14F-4D97-AF65-F5344CB8AC3E}">
        <p14:creationId xmlns:p14="http://schemas.microsoft.com/office/powerpoint/2010/main" val="1638804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Rubrik och lodrät text">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a:t>Klicka här för att ändra format</a:t>
            </a:r>
          </a:p>
        </p:txBody>
      </p:sp>
      <p:sp>
        <p:nvSpPr>
          <p:cNvPr id="3" name="Platshållare för lodrät text 2"/>
          <p:cNvSpPr>
            <a:spLocks noGrp="1"/>
          </p:cNvSpPr>
          <p:nvPr>
            <p:ph type="body" orient="vert" idx="1"/>
          </p:nvPr>
        </p:nvSpPr>
        <p:spPr/>
        <p:txBody>
          <a:bodyPr vert="eaVert"/>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Rectangle 4">
            <a:extLst>
              <a:ext uri="{FF2B5EF4-FFF2-40B4-BE49-F238E27FC236}">
                <a16:creationId xmlns:a16="http://schemas.microsoft.com/office/drawing/2014/main" id="{378585BC-9473-4CC6-938F-7CE8BF9BD41B}"/>
              </a:ext>
            </a:extLst>
          </p:cNvPr>
          <p:cNvSpPr>
            <a:spLocks noGrp="1" noChangeArrowheads="1"/>
          </p:cNvSpPr>
          <p:nvPr>
            <p:ph type="dt" sz="half" idx="10"/>
          </p:nvPr>
        </p:nvSpPr>
        <p:spPr>
          <a:ln/>
        </p:spPr>
        <p:txBody>
          <a:bodyPr/>
          <a:lstStyle>
            <a:lvl1pPr>
              <a:defRPr/>
            </a:lvl1pPr>
          </a:lstStyle>
          <a:p>
            <a:pPr>
              <a:defRPr/>
            </a:pPr>
            <a:endParaRPr lang="sv-SE"/>
          </a:p>
        </p:txBody>
      </p:sp>
      <p:sp>
        <p:nvSpPr>
          <p:cNvPr id="5" name="Rectangle 5">
            <a:extLst>
              <a:ext uri="{FF2B5EF4-FFF2-40B4-BE49-F238E27FC236}">
                <a16:creationId xmlns:a16="http://schemas.microsoft.com/office/drawing/2014/main" id="{C974923F-2206-4618-9E57-DFB01D49AEEA}"/>
              </a:ext>
            </a:extLst>
          </p:cNvPr>
          <p:cNvSpPr>
            <a:spLocks noGrp="1" noChangeArrowheads="1"/>
          </p:cNvSpPr>
          <p:nvPr>
            <p:ph type="ftr" sz="quarter" idx="11"/>
          </p:nvPr>
        </p:nvSpPr>
        <p:spPr>
          <a:ln/>
        </p:spPr>
        <p:txBody>
          <a:bodyPr/>
          <a:lstStyle>
            <a:lvl1pPr>
              <a:defRPr/>
            </a:lvl1pPr>
          </a:lstStyle>
          <a:p>
            <a:pPr>
              <a:defRPr/>
            </a:pPr>
            <a:endParaRPr lang="sv-SE"/>
          </a:p>
        </p:txBody>
      </p:sp>
      <p:sp>
        <p:nvSpPr>
          <p:cNvPr id="6" name="Rectangle 6">
            <a:extLst>
              <a:ext uri="{FF2B5EF4-FFF2-40B4-BE49-F238E27FC236}">
                <a16:creationId xmlns:a16="http://schemas.microsoft.com/office/drawing/2014/main" id="{9FF486ED-EE7B-4CD8-801D-137C188E315C}"/>
              </a:ext>
            </a:extLst>
          </p:cNvPr>
          <p:cNvSpPr>
            <a:spLocks noGrp="1" noChangeArrowheads="1"/>
          </p:cNvSpPr>
          <p:nvPr>
            <p:ph type="sldNum" sz="quarter" idx="12"/>
          </p:nvPr>
        </p:nvSpPr>
        <p:spPr>
          <a:ln/>
        </p:spPr>
        <p:txBody>
          <a:bodyPr/>
          <a:lstStyle>
            <a:lvl1pPr>
              <a:defRPr/>
            </a:lvl1pPr>
          </a:lstStyle>
          <a:p>
            <a:fld id="{FB99EE1D-A5A4-4A83-A09D-DF25F32F0F74}" type="slidenum">
              <a:rPr lang="sv-SE" altLang="sv-SE"/>
              <a:pPr/>
              <a:t>‹#›</a:t>
            </a:fld>
            <a:endParaRPr lang="sv-SE" altLang="sv-SE"/>
          </a:p>
        </p:txBody>
      </p:sp>
    </p:spTree>
    <p:extLst>
      <p:ext uri="{BB962C8B-B14F-4D97-AF65-F5344CB8AC3E}">
        <p14:creationId xmlns:p14="http://schemas.microsoft.com/office/powerpoint/2010/main" val="32441523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rät rubrik och text">
    <p:spTree>
      <p:nvGrpSpPr>
        <p:cNvPr id="1" name=""/>
        <p:cNvGrpSpPr/>
        <p:nvPr/>
      </p:nvGrpSpPr>
      <p:grpSpPr>
        <a:xfrm>
          <a:off x="0" y="0"/>
          <a:ext cx="0" cy="0"/>
          <a:chOff x="0" y="0"/>
          <a:chExt cx="0" cy="0"/>
        </a:xfrm>
      </p:grpSpPr>
      <p:sp>
        <p:nvSpPr>
          <p:cNvPr id="2" name="Lodrät rubrik 1"/>
          <p:cNvSpPr>
            <a:spLocks noGrp="1"/>
          </p:cNvSpPr>
          <p:nvPr>
            <p:ph type="title" orient="vert"/>
          </p:nvPr>
        </p:nvSpPr>
        <p:spPr>
          <a:xfrm>
            <a:off x="6629400" y="274638"/>
            <a:ext cx="2057400" cy="5851525"/>
          </a:xfrm>
        </p:spPr>
        <p:txBody>
          <a:bodyPr vert="eaVert"/>
          <a:lstStyle/>
          <a:p>
            <a:r>
              <a:rPr lang="sv-SE"/>
              <a:t>Klicka här för att ändra format</a:t>
            </a:r>
          </a:p>
        </p:txBody>
      </p:sp>
      <p:sp>
        <p:nvSpPr>
          <p:cNvPr id="3" name="Platshållare för lodrät text 2"/>
          <p:cNvSpPr>
            <a:spLocks noGrp="1"/>
          </p:cNvSpPr>
          <p:nvPr>
            <p:ph type="body" orient="vert" idx="1"/>
          </p:nvPr>
        </p:nvSpPr>
        <p:spPr>
          <a:xfrm>
            <a:off x="457200" y="274638"/>
            <a:ext cx="6019800" cy="5851525"/>
          </a:xfrm>
        </p:spPr>
        <p:txBody>
          <a:bodyPr vert="eaVert"/>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Rectangle 4">
            <a:extLst>
              <a:ext uri="{FF2B5EF4-FFF2-40B4-BE49-F238E27FC236}">
                <a16:creationId xmlns:a16="http://schemas.microsoft.com/office/drawing/2014/main" id="{DEF78C42-25CC-4D4E-B131-7F31A7078767}"/>
              </a:ext>
            </a:extLst>
          </p:cNvPr>
          <p:cNvSpPr>
            <a:spLocks noGrp="1" noChangeArrowheads="1"/>
          </p:cNvSpPr>
          <p:nvPr>
            <p:ph type="dt" sz="half" idx="10"/>
          </p:nvPr>
        </p:nvSpPr>
        <p:spPr>
          <a:ln/>
        </p:spPr>
        <p:txBody>
          <a:bodyPr/>
          <a:lstStyle>
            <a:lvl1pPr>
              <a:defRPr/>
            </a:lvl1pPr>
          </a:lstStyle>
          <a:p>
            <a:pPr>
              <a:defRPr/>
            </a:pPr>
            <a:endParaRPr lang="sv-SE"/>
          </a:p>
        </p:txBody>
      </p:sp>
      <p:sp>
        <p:nvSpPr>
          <p:cNvPr id="5" name="Rectangle 5">
            <a:extLst>
              <a:ext uri="{FF2B5EF4-FFF2-40B4-BE49-F238E27FC236}">
                <a16:creationId xmlns:a16="http://schemas.microsoft.com/office/drawing/2014/main" id="{7327E5B9-5A79-46F7-A0AD-CA8EC67131C3}"/>
              </a:ext>
            </a:extLst>
          </p:cNvPr>
          <p:cNvSpPr>
            <a:spLocks noGrp="1" noChangeArrowheads="1"/>
          </p:cNvSpPr>
          <p:nvPr>
            <p:ph type="ftr" sz="quarter" idx="11"/>
          </p:nvPr>
        </p:nvSpPr>
        <p:spPr>
          <a:ln/>
        </p:spPr>
        <p:txBody>
          <a:bodyPr/>
          <a:lstStyle>
            <a:lvl1pPr>
              <a:defRPr/>
            </a:lvl1pPr>
          </a:lstStyle>
          <a:p>
            <a:pPr>
              <a:defRPr/>
            </a:pPr>
            <a:endParaRPr lang="sv-SE"/>
          </a:p>
        </p:txBody>
      </p:sp>
      <p:sp>
        <p:nvSpPr>
          <p:cNvPr id="6" name="Rectangle 6">
            <a:extLst>
              <a:ext uri="{FF2B5EF4-FFF2-40B4-BE49-F238E27FC236}">
                <a16:creationId xmlns:a16="http://schemas.microsoft.com/office/drawing/2014/main" id="{97354752-DE4A-4C77-8912-CEA930DD225A}"/>
              </a:ext>
            </a:extLst>
          </p:cNvPr>
          <p:cNvSpPr>
            <a:spLocks noGrp="1" noChangeArrowheads="1"/>
          </p:cNvSpPr>
          <p:nvPr>
            <p:ph type="sldNum" sz="quarter" idx="12"/>
          </p:nvPr>
        </p:nvSpPr>
        <p:spPr>
          <a:ln/>
        </p:spPr>
        <p:txBody>
          <a:bodyPr/>
          <a:lstStyle>
            <a:lvl1pPr>
              <a:defRPr/>
            </a:lvl1pPr>
          </a:lstStyle>
          <a:p>
            <a:fld id="{B44F2525-4D3F-4C9C-B9C4-33D294A61E69}" type="slidenum">
              <a:rPr lang="sv-SE" altLang="sv-SE"/>
              <a:pPr/>
              <a:t>‹#›</a:t>
            </a:fld>
            <a:endParaRPr lang="sv-SE" altLang="sv-SE"/>
          </a:p>
        </p:txBody>
      </p:sp>
    </p:spTree>
    <p:extLst>
      <p:ext uri="{BB962C8B-B14F-4D97-AF65-F5344CB8AC3E}">
        <p14:creationId xmlns:p14="http://schemas.microsoft.com/office/powerpoint/2010/main" val="8613004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Rubrikbild">
    <p:spTree>
      <p:nvGrpSpPr>
        <p:cNvPr id="1" name=""/>
        <p:cNvGrpSpPr/>
        <p:nvPr/>
      </p:nvGrpSpPr>
      <p:grpSpPr>
        <a:xfrm>
          <a:off x="0" y="0"/>
          <a:ext cx="0" cy="0"/>
          <a:chOff x="0" y="0"/>
          <a:chExt cx="0" cy="0"/>
        </a:xfrm>
      </p:grpSpPr>
      <p:sp>
        <p:nvSpPr>
          <p:cNvPr id="2" name="Rubrik 1"/>
          <p:cNvSpPr>
            <a:spLocks noGrp="1"/>
          </p:cNvSpPr>
          <p:nvPr>
            <p:ph type="ctrTitle"/>
          </p:nvPr>
        </p:nvSpPr>
        <p:spPr>
          <a:xfrm>
            <a:off x="685800" y="2130425"/>
            <a:ext cx="7772400" cy="1470025"/>
          </a:xfrm>
        </p:spPr>
        <p:txBody>
          <a:bodyPr/>
          <a:lstStyle/>
          <a:p>
            <a:r>
              <a:rPr lang="sv-SE"/>
              <a:t>Klicka här för att ändra format</a:t>
            </a:r>
          </a:p>
        </p:txBody>
      </p:sp>
      <p:sp>
        <p:nvSpPr>
          <p:cNvPr id="3" name="Underrubrik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sv-SE"/>
              <a:t>Klicka här för att ändra format på underrubrik i bakgrunden</a:t>
            </a:r>
          </a:p>
        </p:txBody>
      </p:sp>
      <p:sp>
        <p:nvSpPr>
          <p:cNvPr id="4" name="Rectangle 4">
            <a:extLst>
              <a:ext uri="{FF2B5EF4-FFF2-40B4-BE49-F238E27FC236}">
                <a16:creationId xmlns:a16="http://schemas.microsoft.com/office/drawing/2014/main" id="{4C4C45E4-4F4B-4343-8344-EF6D6E03F90A}"/>
              </a:ext>
            </a:extLst>
          </p:cNvPr>
          <p:cNvSpPr>
            <a:spLocks noGrp="1" noChangeArrowheads="1"/>
          </p:cNvSpPr>
          <p:nvPr>
            <p:ph type="dt" sz="half" idx="10"/>
          </p:nvPr>
        </p:nvSpPr>
        <p:spPr>
          <a:ln/>
        </p:spPr>
        <p:txBody>
          <a:bodyPr/>
          <a:lstStyle>
            <a:lvl1pPr>
              <a:defRPr/>
            </a:lvl1pPr>
          </a:lstStyle>
          <a:p>
            <a:pPr>
              <a:defRPr/>
            </a:pPr>
            <a:endParaRPr lang="sv-SE"/>
          </a:p>
        </p:txBody>
      </p:sp>
      <p:sp>
        <p:nvSpPr>
          <p:cNvPr id="5" name="Rectangle 5">
            <a:extLst>
              <a:ext uri="{FF2B5EF4-FFF2-40B4-BE49-F238E27FC236}">
                <a16:creationId xmlns:a16="http://schemas.microsoft.com/office/drawing/2014/main" id="{BA859BFE-B9A2-4846-B774-79B225767CD5}"/>
              </a:ext>
            </a:extLst>
          </p:cNvPr>
          <p:cNvSpPr>
            <a:spLocks noGrp="1" noChangeArrowheads="1"/>
          </p:cNvSpPr>
          <p:nvPr>
            <p:ph type="ftr" sz="quarter" idx="11"/>
          </p:nvPr>
        </p:nvSpPr>
        <p:spPr>
          <a:ln/>
        </p:spPr>
        <p:txBody>
          <a:bodyPr/>
          <a:lstStyle>
            <a:lvl1pPr>
              <a:defRPr/>
            </a:lvl1pPr>
          </a:lstStyle>
          <a:p>
            <a:pPr>
              <a:defRPr/>
            </a:pPr>
            <a:endParaRPr lang="sv-SE"/>
          </a:p>
        </p:txBody>
      </p:sp>
      <p:sp>
        <p:nvSpPr>
          <p:cNvPr id="6" name="Rectangle 6">
            <a:extLst>
              <a:ext uri="{FF2B5EF4-FFF2-40B4-BE49-F238E27FC236}">
                <a16:creationId xmlns:a16="http://schemas.microsoft.com/office/drawing/2014/main" id="{94299272-8586-48E9-8455-10FCD5EC1BA5}"/>
              </a:ext>
            </a:extLst>
          </p:cNvPr>
          <p:cNvSpPr>
            <a:spLocks noGrp="1" noChangeArrowheads="1"/>
          </p:cNvSpPr>
          <p:nvPr>
            <p:ph type="sldNum" sz="quarter" idx="12"/>
          </p:nvPr>
        </p:nvSpPr>
        <p:spPr>
          <a:ln/>
        </p:spPr>
        <p:txBody>
          <a:bodyPr/>
          <a:lstStyle>
            <a:lvl1pPr>
              <a:defRPr/>
            </a:lvl1pPr>
          </a:lstStyle>
          <a:p>
            <a:fld id="{0CFD0A30-3A73-46D1-82D9-854B435EED7F}" type="slidenum">
              <a:rPr lang="sv-SE" altLang="sv-SE"/>
              <a:pPr/>
              <a:t>‹#›</a:t>
            </a:fld>
            <a:endParaRPr lang="sv-SE" altLang="sv-SE"/>
          </a:p>
        </p:txBody>
      </p:sp>
    </p:spTree>
    <p:extLst>
      <p:ext uri="{BB962C8B-B14F-4D97-AF65-F5344CB8AC3E}">
        <p14:creationId xmlns:p14="http://schemas.microsoft.com/office/powerpoint/2010/main" val="18424111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Rubrik och innehåll">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a:t>Klicka här för att ändra format</a:t>
            </a:r>
          </a:p>
        </p:txBody>
      </p:sp>
      <p:sp>
        <p:nvSpPr>
          <p:cNvPr id="3" name="Platshållare för innehåll 2"/>
          <p:cNvSpPr>
            <a:spLocks noGrp="1"/>
          </p:cNvSpPr>
          <p:nvPr>
            <p:ph idx="1"/>
          </p:nvPr>
        </p:nvSpPr>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Rectangle 4">
            <a:extLst>
              <a:ext uri="{FF2B5EF4-FFF2-40B4-BE49-F238E27FC236}">
                <a16:creationId xmlns:a16="http://schemas.microsoft.com/office/drawing/2014/main" id="{FC5155C4-E872-4EC0-B86C-62E86AF78D68}"/>
              </a:ext>
            </a:extLst>
          </p:cNvPr>
          <p:cNvSpPr>
            <a:spLocks noGrp="1" noChangeArrowheads="1"/>
          </p:cNvSpPr>
          <p:nvPr>
            <p:ph type="dt" sz="half" idx="10"/>
          </p:nvPr>
        </p:nvSpPr>
        <p:spPr>
          <a:ln/>
        </p:spPr>
        <p:txBody>
          <a:bodyPr/>
          <a:lstStyle>
            <a:lvl1pPr>
              <a:defRPr/>
            </a:lvl1pPr>
          </a:lstStyle>
          <a:p>
            <a:pPr>
              <a:defRPr/>
            </a:pPr>
            <a:endParaRPr lang="sv-SE"/>
          </a:p>
        </p:txBody>
      </p:sp>
      <p:sp>
        <p:nvSpPr>
          <p:cNvPr id="5" name="Rectangle 5">
            <a:extLst>
              <a:ext uri="{FF2B5EF4-FFF2-40B4-BE49-F238E27FC236}">
                <a16:creationId xmlns:a16="http://schemas.microsoft.com/office/drawing/2014/main" id="{1C314373-9C04-474E-8BA1-2FB8D31B0234}"/>
              </a:ext>
            </a:extLst>
          </p:cNvPr>
          <p:cNvSpPr>
            <a:spLocks noGrp="1" noChangeArrowheads="1"/>
          </p:cNvSpPr>
          <p:nvPr>
            <p:ph type="ftr" sz="quarter" idx="11"/>
          </p:nvPr>
        </p:nvSpPr>
        <p:spPr>
          <a:ln/>
        </p:spPr>
        <p:txBody>
          <a:bodyPr/>
          <a:lstStyle>
            <a:lvl1pPr>
              <a:defRPr/>
            </a:lvl1pPr>
          </a:lstStyle>
          <a:p>
            <a:pPr>
              <a:defRPr/>
            </a:pPr>
            <a:endParaRPr lang="sv-SE"/>
          </a:p>
        </p:txBody>
      </p:sp>
      <p:sp>
        <p:nvSpPr>
          <p:cNvPr id="6" name="Rectangle 6">
            <a:extLst>
              <a:ext uri="{FF2B5EF4-FFF2-40B4-BE49-F238E27FC236}">
                <a16:creationId xmlns:a16="http://schemas.microsoft.com/office/drawing/2014/main" id="{48553479-269F-4334-A561-7955FBD8252D}"/>
              </a:ext>
            </a:extLst>
          </p:cNvPr>
          <p:cNvSpPr>
            <a:spLocks noGrp="1" noChangeArrowheads="1"/>
          </p:cNvSpPr>
          <p:nvPr>
            <p:ph type="sldNum" sz="quarter" idx="12"/>
          </p:nvPr>
        </p:nvSpPr>
        <p:spPr>
          <a:ln/>
        </p:spPr>
        <p:txBody>
          <a:bodyPr/>
          <a:lstStyle>
            <a:lvl1pPr>
              <a:defRPr/>
            </a:lvl1pPr>
          </a:lstStyle>
          <a:p>
            <a:fld id="{C41B0ED9-701B-4B71-A04D-E964C3D052C0}" type="slidenum">
              <a:rPr lang="sv-SE" altLang="sv-SE"/>
              <a:pPr/>
              <a:t>‹#›</a:t>
            </a:fld>
            <a:endParaRPr lang="sv-SE" altLang="sv-SE"/>
          </a:p>
        </p:txBody>
      </p:sp>
    </p:spTree>
    <p:extLst>
      <p:ext uri="{BB962C8B-B14F-4D97-AF65-F5344CB8AC3E}">
        <p14:creationId xmlns:p14="http://schemas.microsoft.com/office/powerpoint/2010/main" val="30497504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Avsnittsrubrik">
    <p:spTree>
      <p:nvGrpSpPr>
        <p:cNvPr id="1" name=""/>
        <p:cNvGrpSpPr/>
        <p:nvPr/>
      </p:nvGrpSpPr>
      <p:grpSpPr>
        <a:xfrm>
          <a:off x="0" y="0"/>
          <a:ext cx="0" cy="0"/>
          <a:chOff x="0" y="0"/>
          <a:chExt cx="0" cy="0"/>
        </a:xfrm>
      </p:grpSpPr>
      <p:sp>
        <p:nvSpPr>
          <p:cNvPr id="2" name="Rubrik 1"/>
          <p:cNvSpPr>
            <a:spLocks noGrp="1"/>
          </p:cNvSpPr>
          <p:nvPr>
            <p:ph type="title"/>
          </p:nvPr>
        </p:nvSpPr>
        <p:spPr>
          <a:xfrm>
            <a:off x="722313" y="4406900"/>
            <a:ext cx="7772400" cy="1362075"/>
          </a:xfrm>
        </p:spPr>
        <p:txBody>
          <a:bodyPr anchor="t"/>
          <a:lstStyle>
            <a:lvl1pPr algn="l">
              <a:defRPr sz="4000" b="1" cap="all"/>
            </a:lvl1pPr>
          </a:lstStyle>
          <a:p>
            <a:r>
              <a:rPr lang="sv-SE"/>
              <a:t>Klicka här för att ändra format</a:t>
            </a:r>
          </a:p>
        </p:txBody>
      </p:sp>
      <p:sp>
        <p:nvSpPr>
          <p:cNvPr id="3" name="Platshållare för tex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sv-SE"/>
              <a:t>Klicka här för att ändra format på bakgrundstexten</a:t>
            </a:r>
          </a:p>
        </p:txBody>
      </p:sp>
      <p:sp>
        <p:nvSpPr>
          <p:cNvPr id="4" name="Rectangle 4">
            <a:extLst>
              <a:ext uri="{FF2B5EF4-FFF2-40B4-BE49-F238E27FC236}">
                <a16:creationId xmlns:a16="http://schemas.microsoft.com/office/drawing/2014/main" id="{B96C4CB4-1CA9-4CDB-B9E6-D78ABB65B8B5}"/>
              </a:ext>
            </a:extLst>
          </p:cNvPr>
          <p:cNvSpPr>
            <a:spLocks noGrp="1" noChangeArrowheads="1"/>
          </p:cNvSpPr>
          <p:nvPr>
            <p:ph type="dt" sz="half" idx="10"/>
          </p:nvPr>
        </p:nvSpPr>
        <p:spPr>
          <a:ln/>
        </p:spPr>
        <p:txBody>
          <a:bodyPr/>
          <a:lstStyle>
            <a:lvl1pPr>
              <a:defRPr/>
            </a:lvl1pPr>
          </a:lstStyle>
          <a:p>
            <a:pPr>
              <a:defRPr/>
            </a:pPr>
            <a:endParaRPr lang="sv-SE"/>
          </a:p>
        </p:txBody>
      </p:sp>
      <p:sp>
        <p:nvSpPr>
          <p:cNvPr id="5" name="Rectangle 5">
            <a:extLst>
              <a:ext uri="{FF2B5EF4-FFF2-40B4-BE49-F238E27FC236}">
                <a16:creationId xmlns:a16="http://schemas.microsoft.com/office/drawing/2014/main" id="{441DA26F-AC54-42B4-9423-B6852863C0B3}"/>
              </a:ext>
            </a:extLst>
          </p:cNvPr>
          <p:cNvSpPr>
            <a:spLocks noGrp="1" noChangeArrowheads="1"/>
          </p:cNvSpPr>
          <p:nvPr>
            <p:ph type="ftr" sz="quarter" idx="11"/>
          </p:nvPr>
        </p:nvSpPr>
        <p:spPr>
          <a:ln/>
        </p:spPr>
        <p:txBody>
          <a:bodyPr/>
          <a:lstStyle>
            <a:lvl1pPr>
              <a:defRPr/>
            </a:lvl1pPr>
          </a:lstStyle>
          <a:p>
            <a:pPr>
              <a:defRPr/>
            </a:pPr>
            <a:endParaRPr lang="sv-SE"/>
          </a:p>
        </p:txBody>
      </p:sp>
      <p:sp>
        <p:nvSpPr>
          <p:cNvPr id="6" name="Rectangle 6">
            <a:extLst>
              <a:ext uri="{FF2B5EF4-FFF2-40B4-BE49-F238E27FC236}">
                <a16:creationId xmlns:a16="http://schemas.microsoft.com/office/drawing/2014/main" id="{13BEA491-7A4F-4928-9C4E-A2B9619F67F0}"/>
              </a:ext>
            </a:extLst>
          </p:cNvPr>
          <p:cNvSpPr>
            <a:spLocks noGrp="1" noChangeArrowheads="1"/>
          </p:cNvSpPr>
          <p:nvPr>
            <p:ph type="sldNum" sz="quarter" idx="12"/>
          </p:nvPr>
        </p:nvSpPr>
        <p:spPr>
          <a:ln/>
        </p:spPr>
        <p:txBody>
          <a:bodyPr/>
          <a:lstStyle>
            <a:lvl1pPr>
              <a:defRPr/>
            </a:lvl1pPr>
          </a:lstStyle>
          <a:p>
            <a:fld id="{7F894FA6-C559-4192-A85E-D5C16DCC270F}" type="slidenum">
              <a:rPr lang="sv-SE" altLang="sv-SE"/>
              <a:pPr/>
              <a:t>‹#›</a:t>
            </a:fld>
            <a:endParaRPr lang="sv-SE" altLang="sv-SE"/>
          </a:p>
        </p:txBody>
      </p:sp>
    </p:spTree>
    <p:extLst>
      <p:ext uri="{BB962C8B-B14F-4D97-AF65-F5344CB8AC3E}">
        <p14:creationId xmlns:p14="http://schemas.microsoft.com/office/powerpoint/2010/main" val="8870322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vå innehållsdelar">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a:t>Klicka här för att ändra format</a:t>
            </a:r>
          </a:p>
        </p:txBody>
      </p:sp>
      <p:sp>
        <p:nvSpPr>
          <p:cNvPr id="3" name="Platshållare för innehåll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innehåll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5" name="Rectangle 4">
            <a:extLst>
              <a:ext uri="{FF2B5EF4-FFF2-40B4-BE49-F238E27FC236}">
                <a16:creationId xmlns:a16="http://schemas.microsoft.com/office/drawing/2014/main" id="{5A215A44-93ED-4826-B246-0CF619A5C7CF}"/>
              </a:ext>
            </a:extLst>
          </p:cNvPr>
          <p:cNvSpPr>
            <a:spLocks noGrp="1" noChangeArrowheads="1"/>
          </p:cNvSpPr>
          <p:nvPr>
            <p:ph type="dt" sz="half" idx="10"/>
          </p:nvPr>
        </p:nvSpPr>
        <p:spPr>
          <a:ln/>
        </p:spPr>
        <p:txBody>
          <a:bodyPr/>
          <a:lstStyle>
            <a:lvl1pPr>
              <a:defRPr/>
            </a:lvl1pPr>
          </a:lstStyle>
          <a:p>
            <a:pPr>
              <a:defRPr/>
            </a:pPr>
            <a:endParaRPr lang="sv-SE"/>
          </a:p>
        </p:txBody>
      </p:sp>
      <p:sp>
        <p:nvSpPr>
          <p:cNvPr id="6" name="Rectangle 5">
            <a:extLst>
              <a:ext uri="{FF2B5EF4-FFF2-40B4-BE49-F238E27FC236}">
                <a16:creationId xmlns:a16="http://schemas.microsoft.com/office/drawing/2014/main" id="{67902A2A-A094-4407-B5F6-C98BDEB4FA31}"/>
              </a:ext>
            </a:extLst>
          </p:cNvPr>
          <p:cNvSpPr>
            <a:spLocks noGrp="1" noChangeArrowheads="1"/>
          </p:cNvSpPr>
          <p:nvPr>
            <p:ph type="ftr" sz="quarter" idx="11"/>
          </p:nvPr>
        </p:nvSpPr>
        <p:spPr>
          <a:ln/>
        </p:spPr>
        <p:txBody>
          <a:bodyPr/>
          <a:lstStyle>
            <a:lvl1pPr>
              <a:defRPr/>
            </a:lvl1pPr>
          </a:lstStyle>
          <a:p>
            <a:pPr>
              <a:defRPr/>
            </a:pPr>
            <a:endParaRPr lang="sv-SE"/>
          </a:p>
        </p:txBody>
      </p:sp>
      <p:sp>
        <p:nvSpPr>
          <p:cNvPr id="7" name="Rectangle 6">
            <a:extLst>
              <a:ext uri="{FF2B5EF4-FFF2-40B4-BE49-F238E27FC236}">
                <a16:creationId xmlns:a16="http://schemas.microsoft.com/office/drawing/2014/main" id="{520E938C-9201-44FE-99AE-A75A2605CF77}"/>
              </a:ext>
            </a:extLst>
          </p:cNvPr>
          <p:cNvSpPr>
            <a:spLocks noGrp="1" noChangeArrowheads="1"/>
          </p:cNvSpPr>
          <p:nvPr>
            <p:ph type="sldNum" sz="quarter" idx="12"/>
          </p:nvPr>
        </p:nvSpPr>
        <p:spPr>
          <a:ln/>
        </p:spPr>
        <p:txBody>
          <a:bodyPr/>
          <a:lstStyle>
            <a:lvl1pPr>
              <a:defRPr/>
            </a:lvl1pPr>
          </a:lstStyle>
          <a:p>
            <a:fld id="{42AF5A89-3AAA-4202-97A7-6D7F8DBE7514}" type="slidenum">
              <a:rPr lang="sv-SE" altLang="sv-SE"/>
              <a:pPr/>
              <a:t>‹#›</a:t>
            </a:fld>
            <a:endParaRPr lang="sv-SE" altLang="sv-SE"/>
          </a:p>
        </p:txBody>
      </p:sp>
    </p:spTree>
    <p:extLst>
      <p:ext uri="{BB962C8B-B14F-4D97-AF65-F5344CB8AC3E}">
        <p14:creationId xmlns:p14="http://schemas.microsoft.com/office/powerpoint/2010/main" val="213331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Jämförelse">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lvl1pPr>
              <a:defRPr/>
            </a:lvl1pPr>
          </a:lstStyle>
          <a:p>
            <a:r>
              <a:rPr lang="sv-SE"/>
              <a:t>Klicka här för att ändra format</a:t>
            </a:r>
          </a:p>
        </p:txBody>
      </p:sp>
      <p:sp>
        <p:nvSpPr>
          <p:cNvPr id="3" name="Platshållare för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a:t>Klicka här för att ändra format på bakgrundstexten</a:t>
            </a:r>
          </a:p>
        </p:txBody>
      </p:sp>
      <p:sp>
        <p:nvSpPr>
          <p:cNvPr id="4" name="Platshållare för innehåll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5" name="Platshållare för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a:t>Klicka här för att ändra format på bakgrundstexten</a:t>
            </a:r>
          </a:p>
        </p:txBody>
      </p:sp>
      <p:sp>
        <p:nvSpPr>
          <p:cNvPr id="6" name="Platshållare för innehåll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7" name="Rectangle 4">
            <a:extLst>
              <a:ext uri="{FF2B5EF4-FFF2-40B4-BE49-F238E27FC236}">
                <a16:creationId xmlns:a16="http://schemas.microsoft.com/office/drawing/2014/main" id="{6743BE94-7C4E-4DB9-9FE3-7B3E2B990A2F}"/>
              </a:ext>
            </a:extLst>
          </p:cNvPr>
          <p:cNvSpPr>
            <a:spLocks noGrp="1" noChangeArrowheads="1"/>
          </p:cNvSpPr>
          <p:nvPr>
            <p:ph type="dt" sz="half" idx="10"/>
          </p:nvPr>
        </p:nvSpPr>
        <p:spPr>
          <a:ln/>
        </p:spPr>
        <p:txBody>
          <a:bodyPr/>
          <a:lstStyle>
            <a:lvl1pPr>
              <a:defRPr/>
            </a:lvl1pPr>
          </a:lstStyle>
          <a:p>
            <a:pPr>
              <a:defRPr/>
            </a:pPr>
            <a:endParaRPr lang="sv-SE"/>
          </a:p>
        </p:txBody>
      </p:sp>
      <p:sp>
        <p:nvSpPr>
          <p:cNvPr id="8" name="Rectangle 5">
            <a:extLst>
              <a:ext uri="{FF2B5EF4-FFF2-40B4-BE49-F238E27FC236}">
                <a16:creationId xmlns:a16="http://schemas.microsoft.com/office/drawing/2014/main" id="{09B4DC27-701E-458E-877B-C05E372CE935}"/>
              </a:ext>
            </a:extLst>
          </p:cNvPr>
          <p:cNvSpPr>
            <a:spLocks noGrp="1" noChangeArrowheads="1"/>
          </p:cNvSpPr>
          <p:nvPr>
            <p:ph type="ftr" sz="quarter" idx="11"/>
          </p:nvPr>
        </p:nvSpPr>
        <p:spPr>
          <a:ln/>
        </p:spPr>
        <p:txBody>
          <a:bodyPr/>
          <a:lstStyle>
            <a:lvl1pPr>
              <a:defRPr/>
            </a:lvl1pPr>
          </a:lstStyle>
          <a:p>
            <a:pPr>
              <a:defRPr/>
            </a:pPr>
            <a:endParaRPr lang="sv-SE"/>
          </a:p>
        </p:txBody>
      </p:sp>
      <p:sp>
        <p:nvSpPr>
          <p:cNvPr id="9" name="Rectangle 6">
            <a:extLst>
              <a:ext uri="{FF2B5EF4-FFF2-40B4-BE49-F238E27FC236}">
                <a16:creationId xmlns:a16="http://schemas.microsoft.com/office/drawing/2014/main" id="{29237B4E-293B-4AD4-A126-5C82F78F1433}"/>
              </a:ext>
            </a:extLst>
          </p:cNvPr>
          <p:cNvSpPr>
            <a:spLocks noGrp="1" noChangeArrowheads="1"/>
          </p:cNvSpPr>
          <p:nvPr>
            <p:ph type="sldNum" sz="quarter" idx="12"/>
          </p:nvPr>
        </p:nvSpPr>
        <p:spPr>
          <a:ln/>
        </p:spPr>
        <p:txBody>
          <a:bodyPr/>
          <a:lstStyle>
            <a:lvl1pPr>
              <a:defRPr/>
            </a:lvl1pPr>
          </a:lstStyle>
          <a:p>
            <a:fld id="{47A00CAC-1015-4794-8E41-CCCA1EB1E4D5}" type="slidenum">
              <a:rPr lang="sv-SE" altLang="sv-SE"/>
              <a:pPr/>
              <a:t>‹#›</a:t>
            </a:fld>
            <a:endParaRPr lang="sv-SE" altLang="sv-SE"/>
          </a:p>
        </p:txBody>
      </p:sp>
    </p:spTree>
    <p:extLst>
      <p:ext uri="{BB962C8B-B14F-4D97-AF65-F5344CB8AC3E}">
        <p14:creationId xmlns:p14="http://schemas.microsoft.com/office/powerpoint/2010/main" val="26721026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Endast rubrik">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a:t>Klicka här för att ändra format</a:t>
            </a:r>
          </a:p>
        </p:txBody>
      </p:sp>
      <p:sp>
        <p:nvSpPr>
          <p:cNvPr id="3" name="Rectangle 4">
            <a:extLst>
              <a:ext uri="{FF2B5EF4-FFF2-40B4-BE49-F238E27FC236}">
                <a16:creationId xmlns:a16="http://schemas.microsoft.com/office/drawing/2014/main" id="{2F9D6BC2-92CF-4127-ABF9-02FD603D1536}"/>
              </a:ext>
            </a:extLst>
          </p:cNvPr>
          <p:cNvSpPr>
            <a:spLocks noGrp="1" noChangeArrowheads="1"/>
          </p:cNvSpPr>
          <p:nvPr>
            <p:ph type="dt" sz="half" idx="10"/>
          </p:nvPr>
        </p:nvSpPr>
        <p:spPr>
          <a:ln/>
        </p:spPr>
        <p:txBody>
          <a:bodyPr/>
          <a:lstStyle>
            <a:lvl1pPr>
              <a:defRPr/>
            </a:lvl1pPr>
          </a:lstStyle>
          <a:p>
            <a:pPr>
              <a:defRPr/>
            </a:pPr>
            <a:endParaRPr lang="sv-SE"/>
          </a:p>
        </p:txBody>
      </p:sp>
      <p:sp>
        <p:nvSpPr>
          <p:cNvPr id="4" name="Rectangle 5">
            <a:extLst>
              <a:ext uri="{FF2B5EF4-FFF2-40B4-BE49-F238E27FC236}">
                <a16:creationId xmlns:a16="http://schemas.microsoft.com/office/drawing/2014/main" id="{9CB695F6-8A50-4249-B230-AE7606B6FE5D}"/>
              </a:ext>
            </a:extLst>
          </p:cNvPr>
          <p:cNvSpPr>
            <a:spLocks noGrp="1" noChangeArrowheads="1"/>
          </p:cNvSpPr>
          <p:nvPr>
            <p:ph type="ftr" sz="quarter" idx="11"/>
          </p:nvPr>
        </p:nvSpPr>
        <p:spPr>
          <a:ln/>
        </p:spPr>
        <p:txBody>
          <a:bodyPr/>
          <a:lstStyle>
            <a:lvl1pPr>
              <a:defRPr/>
            </a:lvl1pPr>
          </a:lstStyle>
          <a:p>
            <a:pPr>
              <a:defRPr/>
            </a:pPr>
            <a:endParaRPr lang="sv-SE"/>
          </a:p>
        </p:txBody>
      </p:sp>
      <p:sp>
        <p:nvSpPr>
          <p:cNvPr id="5" name="Rectangle 6">
            <a:extLst>
              <a:ext uri="{FF2B5EF4-FFF2-40B4-BE49-F238E27FC236}">
                <a16:creationId xmlns:a16="http://schemas.microsoft.com/office/drawing/2014/main" id="{CABDC85C-177D-4962-A282-01D60C490DBC}"/>
              </a:ext>
            </a:extLst>
          </p:cNvPr>
          <p:cNvSpPr>
            <a:spLocks noGrp="1" noChangeArrowheads="1"/>
          </p:cNvSpPr>
          <p:nvPr>
            <p:ph type="sldNum" sz="quarter" idx="12"/>
          </p:nvPr>
        </p:nvSpPr>
        <p:spPr>
          <a:ln/>
        </p:spPr>
        <p:txBody>
          <a:bodyPr/>
          <a:lstStyle>
            <a:lvl1pPr>
              <a:defRPr/>
            </a:lvl1pPr>
          </a:lstStyle>
          <a:p>
            <a:fld id="{23205528-FDDB-4861-A1CA-FD4C3B72F0E1}" type="slidenum">
              <a:rPr lang="sv-SE" altLang="sv-SE"/>
              <a:pPr/>
              <a:t>‹#›</a:t>
            </a:fld>
            <a:endParaRPr lang="sv-SE" altLang="sv-SE"/>
          </a:p>
        </p:txBody>
      </p:sp>
    </p:spTree>
    <p:extLst>
      <p:ext uri="{BB962C8B-B14F-4D97-AF65-F5344CB8AC3E}">
        <p14:creationId xmlns:p14="http://schemas.microsoft.com/office/powerpoint/2010/main" val="26751845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CA67F1CA-649A-493A-8B4D-21B56EBCE666}"/>
              </a:ext>
            </a:extLst>
          </p:cNvPr>
          <p:cNvSpPr>
            <a:spLocks noGrp="1" noChangeArrowheads="1"/>
          </p:cNvSpPr>
          <p:nvPr>
            <p:ph type="dt" sz="half" idx="10"/>
          </p:nvPr>
        </p:nvSpPr>
        <p:spPr>
          <a:ln/>
        </p:spPr>
        <p:txBody>
          <a:bodyPr/>
          <a:lstStyle>
            <a:lvl1pPr>
              <a:defRPr/>
            </a:lvl1pPr>
          </a:lstStyle>
          <a:p>
            <a:pPr>
              <a:defRPr/>
            </a:pPr>
            <a:endParaRPr lang="sv-SE"/>
          </a:p>
        </p:txBody>
      </p:sp>
      <p:sp>
        <p:nvSpPr>
          <p:cNvPr id="3" name="Rectangle 5">
            <a:extLst>
              <a:ext uri="{FF2B5EF4-FFF2-40B4-BE49-F238E27FC236}">
                <a16:creationId xmlns:a16="http://schemas.microsoft.com/office/drawing/2014/main" id="{8928244E-0DBD-409D-AE41-0604E7EDA185}"/>
              </a:ext>
            </a:extLst>
          </p:cNvPr>
          <p:cNvSpPr>
            <a:spLocks noGrp="1" noChangeArrowheads="1"/>
          </p:cNvSpPr>
          <p:nvPr>
            <p:ph type="ftr" sz="quarter" idx="11"/>
          </p:nvPr>
        </p:nvSpPr>
        <p:spPr>
          <a:ln/>
        </p:spPr>
        <p:txBody>
          <a:bodyPr/>
          <a:lstStyle>
            <a:lvl1pPr>
              <a:defRPr/>
            </a:lvl1pPr>
          </a:lstStyle>
          <a:p>
            <a:pPr>
              <a:defRPr/>
            </a:pPr>
            <a:endParaRPr lang="sv-SE"/>
          </a:p>
        </p:txBody>
      </p:sp>
      <p:sp>
        <p:nvSpPr>
          <p:cNvPr id="4" name="Rectangle 6">
            <a:extLst>
              <a:ext uri="{FF2B5EF4-FFF2-40B4-BE49-F238E27FC236}">
                <a16:creationId xmlns:a16="http://schemas.microsoft.com/office/drawing/2014/main" id="{0E0401CE-AD8F-42F6-AE15-40E0589C1BF3}"/>
              </a:ext>
            </a:extLst>
          </p:cNvPr>
          <p:cNvSpPr>
            <a:spLocks noGrp="1" noChangeArrowheads="1"/>
          </p:cNvSpPr>
          <p:nvPr>
            <p:ph type="sldNum" sz="quarter" idx="12"/>
          </p:nvPr>
        </p:nvSpPr>
        <p:spPr>
          <a:ln/>
        </p:spPr>
        <p:txBody>
          <a:bodyPr/>
          <a:lstStyle>
            <a:lvl1pPr>
              <a:defRPr/>
            </a:lvl1pPr>
          </a:lstStyle>
          <a:p>
            <a:fld id="{593D9D53-ADAA-4D6D-BECC-FAC3FA4077E0}" type="slidenum">
              <a:rPr lang="sv-SE" altLang="sv-SE"/>
              <a:pPr/>
              <a:t>‹#›</a:t>
            </a:fld>
            <a:endParaRPr lang="sv-SE" altLang="sv-SE"/>
          </a:p>
        </p:txBody>
      </p:sp>
    </p:spTree>
    <p:extLst>
      <p:ext uri="{BB962C8B-B14F-4D97-AF65-F5344CB8AC3E}">
        <p14:creationId xmlns:p14="http://schemas.microsoft.com/office/powerpoint/2010/main" val="52324542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Innehåll med bildtext">
    <p:spTree>
      <p:nvGrpSpPr>
        <p:cNvPr id="1" name=""/>
        <p:cNvGrpSpPr/>
        <p:nvPr/>
      </p:nvGrpSpPr>
      <p:grpSpPr>
        <a:xfrm>
          <a:off x="0" y="0"/>
          <a:ext cx="0" cy="0"/>
          <a:chOff x="0" y="0"/>
          <a:chExt cx="0" cy="0"/>
        </a:xfrm>
      </p:grpSpPr>
      <p:sp>
        <p:nvSpPr>
          <p:cNvPr id="2" name="Rubrik 1"/>
          <p:cNvSpPr>
            <a:spLocks noGrp="1"/>
          </p:cNvSpPr>
          <p:nvPr>
            <p:ph type="title"/>
          </p:nvPr>
        </p:nvSpPr>
        <p:spPr>
          <a:xfrm>
            <a:off x="457200" y="273050"/>
            <a:ext cx="3008313" cy="1162050"/>
          </a:xfrm>
        </p:spPr>
        <p:txBody>
          <a:bodyPr anchor="b"/>
          <a:lstStyle>
            <a:lvl1pPr algn="l">
              <a:defRPr sz="2000" b="1"/>
            </a:lvl1pPr>
          </a:lstStyle>
          <a:p>
            <a:r>
              <a:rPr lang="sv-SE"/>
              <a:t>Klicka här för att ändra format</a:t>
            </a:r>
          </a:p>
        </p:txBody>
      </p:sp>
      <p:sp>
        <p:nvSpPr>
          <p:cNvPr id="3" name="Platshållare för innehåll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v-SE"/>
              <a:t>Klicka här för att ändra format på bakgrundstexten</a:t>
            </a:r>
          </a:p>
        </p:txBody>
      </p:sp>
      <p:sp>
        <p:nvSpPr>
          <p:cNvPr id="5" name="Rectangle 4">
            <a:extLst>
              <a:ext uri="{FF2B5EF4-FFF2-40B4-BE49-F238E27FC236}">
                <a16:creationId xmlns:a16="http://schemas.microsoft.com/office/drawing/2014/main" id="{72C59F9E-4C9E-4EB7-9266-68195783803B}"/>
              </a:ext>
            </a:extLst>
          </p:cNvPr>
          <p:cNvSpPr>
            <a:spLocks noGrp="1" noChangeArrowheads="1"/>
          </p:cNvSpPr>
          <p:nvPr>
            <p:ph type="dt" sz="half" idx="10"/>
          </p:nvPr>
        </p:nvSpPr>
        <p:spPr>
          <a:ln/>
        </p:spPr>
        <p:txBody>
          <a:bodyPr/>
          <a:lstStyle>
            <a:lvl1pPr>
              <a:defRPr/>
            </a:lvl1pPr>
          </a:lstStyle>
          <a:p>
            <a:pPr>
              <a:defRPr/>
            </a:pPr>
            <a:endParaRPr lang="sv-SE"/>
          </a:p>
        </p:txBody>
      </p:sp>
      <p:sp>
        <p:nvSpPr>
          <p:cNvPr id="6" name="Rectangle 5">
            <a:extLst>
              <a:ext uri="{FF2B5EF4-FFF2-40B4-BE49-F238E27FC236}">
                <a16:creationId xmlns:a16="http://schemas.microsoft.com/office/drawing/2014/main" id="{62B07C74-A752-41C2-B06C-AD6DBA323162}"/>
              </a:ext>
            </a:extLst>
          </p:cNvPr>
          <p:cNvSpPr>
            <a:spLocks noGrp="1" noChangeArrowheads="1"/>
          </p:cNvSpPr>
          <p:nvPr>
            <p:ph type="ftr" sz="quarter" idx="11"/>
          </p:nvPr>
        </p:nvSpPr>
        <p:spPr>
          <a:ln/>
        </p:spPr>
        <p:txBody>
          <a:bodyPr/>
          <a:lstStyle>
            <a:lvl1pPr>
              <a:defRPr/>
            </a:lvl1pPr>
          </a:lstStyle>
          <a:p>
            <a:pPr>
              <a:defRPr/>
            </a:pPr>
            <a:endParaRPr lang="sv-SE"/>
          </a:p>
        </p:txBody>
      </p:sp>
      <p:sp>
        <p:nvSpPr>
          <p:cNvPr id="7" name="Rectangle 6">
            <a:extLst>
              <a:ext uri="{FF2B5EF4-FFF2-40B4-BE49-F238E27FC236}">
                <a16:creationId xmlns:a16="http://schemas.microsoft.com/office/drawing/2014/main" id="{4A747AAD-F229-4A57-83F4-1B9F6016C50A}"/>
              </a:ext>
            </a:extLst>
          </p:cNvPr>
          <p:cNvSpPr>
            <a:spLocks noGrp="1" noChangeArrowheads="1"/>
          </p:cNvSpPr>
          <p:nvPr>
            <p:ph type="sldNum" sz="quarter" idx="12"/>
          </p:nvPr>
        </p:nvSpPr>
        <p:spPr>
          <a:ln/>
        </p:spPr>
        <p:txBody>
          <a:bodyPr/>
          <a:lstStyle>
            <a:lvl1pPr>
              <a:defRPr/>
            </a:lvl1pPr>
          </a:lstStyle>
          <a:p>
            <a:fld id="{F5CD32D5-246A-4D63-9524-96CA8D190A1F}" type="slidenum">
              <a:rPr lang="sv-SE" altLang="sv-SE"/>
              <a:pPr/>
              <a:t>‹#›</a:t>
            </a:fld>
            <a:endParaRPr lang="sv-SE" altLang="sv-SE"/>
          </a:p>
        </p:txBody>
      </p:sp>
    </p:spTree>
    <p:extLst>
      <p:ext uri="{BB962C8B-B14F-4D97-AF65-F5344CB8AC3E}">
        <p14:creationId xmlns:p14="http://schemas.microsoft.com/office/powerpoint/2010/main" val="132654272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Bild med bildtext">
    <p:spTree>
      <p:nvGrpSpPr>
        <p:cNvPr id="1" name=""/>
        <p:cNvGrpSpPr/>
        <p:nvPr/>
      </p:nvGrpSpPr>
      <p:grpSpPr>
        <a:xfrm>
          <a:off x="0" y="0"/>
          <a:ext cx="0" cy="0"/>
          <a:chOff x="0" y="0"/>
          <a:chExt cx="0" cy="0"/>
        </a:xfrm>
      </p:grpSpPr>
      <p:sp>
        <p:nvSpPr>
          <p:cNvPr id="2" name="Rubrik 1"/>
          <p:cNvSpPr>
            <a:spLocks noGrp="1"/>
          </p:cNvSpPr>
          <p:nvPr>
            <p:ph type="title"/>
          </p:nvPr>
        </p:nvSpPr>
        <p:spPr>
          <a:xfrm>
            <a:off x="1792288" y="4800600"/>
            <a:ext cx="5486400" cy="566738"/>
          </a:xfrm>
        </p:spPr>
        <p:txBody>
          <a:bodyPr anchor="b"/>
          <a:lstStyle>
            <a:lvl1pPr algn="l">
              <a:defRPr sz="2000" b="1"/>
            </a:lvl1pPr>
          </a:lstStyle>
          <a:p>
            <a:r>
              <a:rPr lang="sv-SE"/>
              <a:t>Klicka här för att ändra format</a:t>
            </a:r>
          </a:p>
        </p:txBody>
      </p:sp>
      <p:sp>
        <p:nvSpPr>
          <p:cNvPr id="3" name="Platshållare för bild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v-SE" noProof="0"/>
          </a:p>
        </p:txBody>
      </p:sp>
      <p:sp>
        <p:nvSpPr>
          <p:cNvPr id="4" name="Platshållare för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v-SE"/>
              <a:t>Klicka här för att ändra format på bakgrundstexten</a:t>
            </a:r>
          </a:p>
        </p:txBody>
      </p:sp>
      <p:sp>
        <p:nvSpPr>
          <p:cNvPr id="5" name="Rectangle 4">
            <a:extLst>
              <a:ext uri="{FF2B5EF4-FFF2-40B4-BE49-F238E27FC236}">
                <a16:creationId xmlns:a16="http://schemas.microsoft.com/office/drawing/2014/main" id="{3C51C099-B734-4484-A602-127491E3B078}"/>
              </a:ext>
            </a:extLst>
          </p:cNvPr>
          <p:cNvSpPr>
            <a:spLocks noGrp="1" noChangeArrowheads="1"/>
          </p:cNvSpPr>
          <p:nvPr>
            <p:ph type="dt" sz="half" idx="10"/>
          </p:nvPr>
        </p:nvSpPr>
        <p:spPr>
          <a:ln/>
        </p:spPr>
        <p:txBody>
          <a:bodyPr/>
          <a:lstStyle>
            <a:lvl1pPr>
              <a:defRPr/>
            </a:lvl1pPr>
          </a:lstStyle>
          <a:p>
            <a:pPr>
              <a:defRPr/>
            </a:pPr>
            <a:endParaRPr lang="sv-SE"/>
          </a:p>
        </p:txBody>
      </p:sp>
      <p:sp>
        <p:nvSpPr>
          <p:cNvPr id="6" name="Rectangle 5">
            <a:extLst>
              <a:ext uri="{FF2B5EF4-FFF2-40B4-BE49-F238E27FC236}">
                <a16:creationId xmlns:a16="http://schemas.microsoft.com/office/drawing/2014/main" id="{AB9A2456-F234-4942-A697-29638E775566}"/>
              </a:ext>
            </a:extLst>
          </p:cNvPr>
          <p:cNvSpPr>
            <a:spLocks noGrp="1" noChangeArrowheads="1"/>
          </p:cNvSpPr>
          <p:nvPr>
            <p:ph type="ftr" sz="quarter" idx="11"/>
          </p:nvPr>
        </p:nvSpPr>
        <p:spPr>
          <a:ln/>
        </p:spPr>
        <p:txBody>
          <a:bodyPr/>
          <a:lstStyle>
            <a:lvl1pPr>
              <a:defRPr/>
            </a:lvl1pPr>
          </a:lstStyle>
          <a:p>
            <a:pPr>
              <a:defRPr/>
            </a:pPr>
            <a:endParaRPr lang="sv-SE"/>
          </a:p>
        </p:txBody>
      </p:sp>
      <p:sp>
        <p:nvSpPr>
          <p:cNvPr id="7" name="Rectangle 6">
            <a:extLst>
              <a:ext uri="{FF2B5EF4-FFF2-40B4-BE49-F238E27FC236}">
                <a16:creationId xmlns:a16="http://schemas.microsoft.com/office/drawing/2014/main" id="{E32C54C3-034B-4CA5-9139-A5027040B4E3}"/>
              </a:ext>
            </a:extLst>
          </p:cNvPr>
          <p:cNvSpPr>
            <a:spLocks noGrp="1" noChangeArrowheads="1"/>
          </p:cNvSpPr>
          <p:nvPr>
            <p:ph type="sldNum" sz="quarter" idx="12"/>
          </p:nvPr>
        </p:nvSpPr>
        <p:spPr>
          <a:ln/>
        </p:spPr>
        <p:txBody>
          <a:bodyPr/>
          <a:lstStyle>
            <a:lvl1pPr>
              <a:defRPr/>
            </a:lvl1pPr>
          </a:lstStyle>
          <a:p>
            <a:fld id="{7E788172-060B-435C-B4B2-FAC76AC41B6B}" type="slidenum">
              <a:rPr lang="sv-SE" altLang="sv-SE"/>
              <a:pPr/>
              <a:t>‹#›</a:t>
            </a:fld>
            <a:endParaRPr lang="sv-SE" altLang="sv-SE"/>
          </a:p>
        </p:txBody>
      </p:sp>
    </p:spTree>
    <p:extLst>
      <p:ext uri="{BB962C8B-B14F-4D97-AF65-F5344CB8AC3E}">
        <p14:creationId xmlns:p14="http://schemas.microsoft.com/office/powerpoint/2010/main" val="402559592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Rubrik och lodrät text">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a:t>Klicka här för att ändra format</a:t>
            </a:r>
          </a:p>
        </p:txBody>
      </p:sp>
      <p:sp>
        <p:nvSpPr>
          <p:cNvPr id="3" name="Platshållare för lodrät text 2"/>
          <p:cNvSpPr>
            <a:spLocks noGrp="1"/>
          </p:cNvSpPr>
          <p:nvPr>
            <p:ph type="body" orient="vert" idx="1"/>
          </p:nvPr>
        </p:nvSpPr>
        <p:spPr/>
        <p:txBody>
          <a:bodyPr vert="eaVert"/>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Rectangle 4">
            <a:extLst>
              <a:ext uri="{FF2B5EF4-FFF2-40B4-BE49-F238E27FC236}">
                <a16:creationId xmlns:a16="http://schemas.microsoft.com/office/drawing/2014/main" id="{851E6BF3-6FA8-46D3-AFB5-ECDA9202742B}"/>
              </a:ext>
            </a:extLst>
          </p:cNvPr>
          <p:cNvSpPr>
            <a:spLocks noGrp="1" noChangeArrowheads="1"/>
          </p:cNvSpPr>
          <p:nvPr>
            <p:ph type="dt" sz="half" idx="10"/>
          </p:nvPr>
        </p:nvSpPr>
        <p:spPr>
          <a:ln/>
        </p:spPr>
        <p:txBody>
          <a:bodyPr/>
          <a:lstStyle>
            <a:lvl1pPr>
              <a:defRPr/>
            </a:lvl1pPr>
          </a:lstStyle>
          <a:p>
            <a:pPr>
              <a:defRPr/>
            </a:pPr>
            <a:endParaRPr lang="sv-SE"/>
          </a:p>
        </p:txBody>
      </p:sp>
      <p:sp>
        <p:nvSpPr>
          <p:cNvPr id="5" name="Rectangle 5">
            <a:extLst>
              <a:ext uri="{FF2B5EF4-FFF2-40B4-BE49-F238E27FC236}">
                <a16:creationId xmlns:a16="http://schemas.microsoft.com/office/drawing/2014/main" id="{4A5DF94D-67D2-40C1-8DD3-5A2BD4008DFB}"/>
              </a:ext>
            </a:extLst>
          </p:cNvPr>
          <p:cNvSpPr>
            <a:spLocks noGrp="1" noChangeArrowheads="1"/>
          </p:cNvSpPr>
          <p:nvPr>
            <p:ph type="ftr" sz="quarter" idx="11"/>
          </p:nvPr>
        </p:nvSpPr>
        <p:spPr>
          <a:ln/>
        </p:spPr>
        <p:txBody>
          <a:bodyPr/>
          <a:lstStyle>
            <a:lvl1pPr>
              <a:defRPr/>
            </a:lvl1pPr>
          </a:lstStyle>
          <a:p>
            <a:pPr>
              <a:defRPr/>
            </a:pPr>
            <a:endParaRPr lang="sv-SE"/>
          </a:p>
        </p:txBody>
      </p:sp>
      <p:sp>
        <p:nvSpPr>
          <p:cNvPr id="6" name="Rectangle 6">
            <a:extLst>
              <a:ext uri="{FF2B5EF4-FFF2-40B4-BE49-F238E27FC236}">
                <a16:creationId xmlns:a16="http://schemas.microsoft.com/office/drawing/2014/main" id="{001937CA-9298-413D-AA9B-00D095674DDA}"/>
              </a:ext>
            </a:extLst>
          </p:cNvPr>
          <p:cNvSpPr>
            <a:spLocks noGrp="1" noChangeArrowheads="1"/>
          </p:cNvSpPr>
          <p:nvPr>
            <p:ph type="sldNum" sz="quarter" idx="12"/>
          </p:nvPr>
        </p:nvSpPr>
        <p:spPr>
          <a:ln/>
        </p:spPr>
        <p:txBody>
          <a:bodyPr/>
          <a:lstStyle>
            <a:lvl1pPr>
              <a:defRPr/>
            </a:lvl1pPr>
          </a:lstStyle>
          <a:p>
            <a:fld id="{536BB395-97FC-4F26-8AD5-D2BCB23FAA42}" type="slidenum">
              <a:rPr lang="sv-SE" altLang="sv-SE"/>
              <a:pPr/>
              <a:t>‹#›</a:t>
            </a:fld>
            <a:endParaRPr lang="sv-SE" altLang="sv-SE"/>
          </a:p>
        </p:txBody>
      </p:sp>
    </p:spTree>
    <p:extLst>
      <p:ext uri="{BB962C8B-B14F-4D97-AF65-F5344CB8AC3E}">
        <p14:creationId xmlns:p14="http://schemas.microsoft.com/office/powerpoint/2010/main" val="313178893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Lodrät rubrik och text">
    <p:spTree>
      <p:nvGrpSpPr>
        <p:cNvPr id="1" name=""/>
        <p:cNvGrpSpPr/>
        <p:nvPr/>
      </p:nvGrpSpPr>
      <p:grpSpPr>
        <a:xfrm>
          <a:off x="0" y="0"/>
          <a:ext cx="0" cy="0"/>
          <a:chOff x="0" y="0"/>
          <a:chExt cx="0" cy="0"/>
        </a:xfrm>
      </p:grpSpPr>
      <p:sp>
        <p:nvSpPr>
          <p:cNvPr id="2" name="Lodrät rubrik 1"/>
          <p:cNvSpPr>
            <a:spLocks noGrp="1"/>
          </p:cNvSpPr>
          <p:nvPr>
            <p:ph type="title" orient="vert"/>
          </p:nvPr>
        </p:nvSpPr>
        <p:spPr>
          <a:xfrm>
            <a:off x="6629400" y="274638"/>
            <a:ext cx="2057400" cy="5851525"/>
          </a:xfrm>
        </p:spPr>
        <p:txBody>
          <a:bodyPr vert="eaVert"/>
          <a:lstStyle/>
          <a:p>
            <a:r>
              <a:rPr lang="sv-SE"/>
              <a:t>Klicka här för att ändra format</a:t>
            </a:r>
          </a:p>
        </p:txBody>
      </p:sp>
      <p:sp>
        <p:nvSpPr>
          <p:cNvPr id="3" name="Platshållare för lodrät text 2"/>
          <p:cNvSpPr>
            <a:spLocks noGrp="1"/>
          </p:cNvSpPr>
          <p:nvPr>
            <p:ph type="body" orient="vert" idx="1"/>
          </p:nvPr>
        </p:nvSpPr>
        <p:spPr>
          <a:xfrm>
            <a:off x="457200" y="274638"/>
            <a:ext cx="6019800" cy="5851525"/>
          </a:xfrm>
        </p:spPr>
        <p:txBody>
          <a:bodyPr vert="eaVert"/>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Rectangle 4">
            <a:extLst>
              <a:ext uri="{FF2B5EF4-FFF2-40B4-BE49-F238E27FC236}">
                <a16:creationId xmlns:a16="http://schemas.microsoft.com/office/drawing/2014/main" id="{4D48A152-E57A-4213-A70F-036898483675}"/>
              </a:ext>
            </a:extLst>
          </p:cNvPr>
          <p:cNvSpPr>
            <a:spLocks noGrp="1" noChangeArrowheads="1"/>
          </p:cNvSpPr>
          <p:nvPr>
            <p:ph type="dt" sz="half" idx="10"/>
          </p:nvPr>
        </p:nvSpPr>
        <p:spPr>
          <a:ln/>
        </p:spPr>
        <p:txBody>
          <a:bodyPr/>
          <a:lstStyle>
            <a:lvl1pPr>
              <a:defRPr/>
            </a:lvl1pPr>
          </a:lstStyle>
          <a:p>
            <a:pPr>
              <a:defRPr/>
            </a:pPr>
            <a:endParaRPr lang="sv-SE"/>
          </a:p>
        </p:txBody>
      </p:sp>
      <p:sp>
        <p:nvSpPr>
          <p:cNvPr id="5" name="Rectangle 5">
            <a:extLst>
              <a:ext uri="{FF2B5EF4-FFF2-40B4-BE49-F238E27FC236}">
                <a16:creationId xmlns:a16="http://schemas.microsoft.com/office/drawing/2014/main" id="{81523B61-1E66-4921-8107-116DB05CB988}"/>
              </a:ext>
            </a:extLst>
          </p:cNvPr>
          <p:cNvSpPr>
            <a:spLocks noGrp="1" noChangeArrowheads="1"/>
          </p:cNvSpPr>
          <p:nvPr>
            <p:ph type="ftr" sz="quarter" idx="11"/>
          </p:nvPr>
        </p:nvSpPr>
        <p:spPr>
          <a:ln/>
        </p:spPr>
        <p:txBody>
          <a:bodyPr/>
          <a:lstStyle>
            <a:lvl1pPr>
              <a:defRPr/>
            </a:lvl1pPr>
          </a:lstStyle>
          <a:p>
            <a:pPr>
              <a:defRPr/>
            </a:pPr>
            <a:endParaRPr lang="sv-SE"/>
          </a:p>
        </p:txBody>
      </p:sp>
      <p:sp>
        <p:nvSpPr>
          <p:cNvPr id="6" name="Rectangle 6">
            <a:extLst>
              <a:ext uri="{FF2B5EF4-FFF2-40B4-BE49-F238E27FC236}">
                <a16:creationId xmlns:a16="http://schemas.microsoft.com/office/drawing/2014/main" id="{D2786357-298B-45FF-B367-796729581B6E}"/>
              </a:ext>
            </a:extLst>
          </p:cNvPr>
          <p:cNvSpPr>
            <a:spLocks noGrp="1" noChangeArrowheads="1"/>
          </p:cNvSpPr>
          <p:nvPr>
            <p:ph type="sldNum" sz="quarter" idx="12"/>
          </p:nvPr>
        </p:nvSpPr>
        <p:spPr>
          <a:ln/>
        </p:spPr>
        <p:txBody>
          <a:bodyPr/>
          <a:lstStyle>
            <a:lvl1pPr>
              <a:defRPr/>
            </a:lvl1pPr>
          </a:lstStyle>
          <a:p>
            <a:fld id="{BA7A4F41-C365-47B9-BB85-9C0F208CBB25}" type="slidenum">
              <a:rPr lang="sv-SE" altLang="sv-SE"/>
              <a:pPr/>
              <a:t>‹#›</a:t>
            </a:fld>
            <a:endParaRPr lang="sv-SE" altLang="sv-SE"/>
          </a:p>
        </p:txBody>
      </p:sp>
    </p:spTree>
    <p:extLst>
      <p:ext uri="{BB962C8B-B14F-4D97-AF65-F5344CB8AC3E}">
        <p14:creationId xmlns:p14="http://schemas.microsoft.com/office/powerpoint/2010/main" val="19350682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98A3D60C-9DE5-42CE-8F2A-56214F058254}"/>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sv-SE" altLang="sv-SE"/>
              <a:t>Klicka här för att ändra format</a:t>
            </a:r>
          </a:p>
        </p:txBody>
      </p:sp>
      <p:sp>
        <p:nvSpPr>
          <p:cNvPr id="1027" name="Rectangle 3">
            <a:extLst>
              <a:ext uri="{FF2B5EF4-FFF2-40B4-BE49-F238E27FC236}">
                <a16:creationId xmlns:a16="http://schemas.microsoft.com/office/drawing/2014/main" id="{C9DBF1A4-7DF2-4718-B8A8-D32390AB91A1}"/>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sv-SE" altLang="sv-SE"/>
              <a:t>Klicka här för att ändra format på bakgrundstexten</a:t>
            </a:r>
          </a:p>
          <a:p>
            <a:pPr lvl="1"/>
            <a:r>
              <a:rPr lang="sv-SE" altLang="sv-SE"/>
              <a:t>Nivå två</a:t>
            </a:r>
          </a:p>
          <a:p>
            <a:pPr lvl="2"/>
            <a:r>
              <a:rPr lang="sv-SE" altLang="sv-SE"/>
              <a:t>Nivå tre</a:t>
            </a:r>
          </a:p>
          <a:p>
            <a:pPr lvl="3"/>
            <a:r>
              <a:rPr lang="sv-SE" altLang="sv-SE"/>
              <a:t>Nivå fyra</a:t>
            </a:r>
          </a:p>
          <a:p>
            <a:pPr lvl="4"/>
            <a:r>
              <a:rPr lang="sv-SE" altLang="sv-SE"/>
              <a:t>Nivå fem</a:t>
            </a:r>
          </a:p>
        </p:txBody>
      </p:sp>
      <p:sp>
        <p:nvSpPr>
          <p:cNvPr id="1028" name="Rectangle 4">
            <a:extLst>
              <a:ext uri="{FF2B5EF4-FFF2-40B4-BE49-F238E27FC236}">
                <a16:creationId xmlns:a16="http://schemas.microsoft.com/office/drawing/2014/main" id="{D234ED82-596F-4B86-998E-81697FE639E4}"/>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Arial" charset="0"/>
              </a:defRPr>
            </a:lvl1pPr>
          </a:lstStyle>
          <a:p>
            <a:pPr>
              <a:defRPr/>
            </a:pPr>
            <a:endParaRPr lang="sv-SE"/>
          </a:p>
        </p:txBody>
      </p:sp>
      <p:sp>
        <p:nvSpPr>
          <p:cNvPr id="1029" name="Rectangle 5">
            <a:extLst>
              <a:ext uri="{FF2B5EF4-FFF2-40B4-BE49-F238E27FC236}">
                <a16:creationId xmlns:a16="http://schemas.microsoft.com/office/drawing/2014/main" id="{D5C35A2B-D123-455C-B51B-54F3BD584FB2}"/>
              </a:ext>
            </a:extLst>
          </p:cNvPr>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Arial" charset="0"/>
              </a:defRPr>
            </a:lvl1pPr>
          </a:lstStyle>
          <a:p>
            <a:pPr>
              <a:defRPr/>
            </a:pPr>
            <a:endParaRPr lang="sv-SE"/>
          </a:p>
        </p:txBody>
      </p:sp>
      <p:sp>
        <p:nvSpPr>
          <p:cNvPr id="1030" name="Rectangle 6">
            <a:extLst>
              <a:ext uri="{FF2B5EF4-FFF2-40B4-BE49-F238E27FC236}">
                <a16:creationId xmlns:a16="http://schemas.microsoft.com/office/drawing/2014/main" id="{434BC701-FC84-4101-90E2-7C78A2C84470}"/>
              </a:ext>
            </a:extLst>
          </p:cNvPr>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CEC6BAB9-AB9B-4AC3-AC9E-64DB256C32B7}" type="slidenum">
              <a:rPr lang="sv-SE" altLang="sv-SE"/>
              <a:pPr/>
              <a:t>‹#›</a:t>
            </a:fld>
            <a:endParaRPr lang="sv-SE" altLang="sv-SE"/>
          </a:p>
        </p:txBody>
      </p:sp>
      <p:pic>
        <p:nvPicPr>
          <p:cNvPr id="1031" name="Picture 14" descr="Grannsamverkan">
            <a:extLst>
              <a:ext uri="{FF2B5EF4-FFF2-40B4-BE49-F238E27FC236}">
                <a16:creationId xmlns:a16="http://schemas.microsoft.com/office/drawing/2014/main" id="{14666BAC-F75D-41B3-996D-6FADFA923321}"/>
              </a:ext>
            </a:extLst>
          </p:cNvPr>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6516688" y="5013325"/>
            <a:ext cx="2181225" cy="162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DEC346C8-46C0-4A33-B2B9-DF5823AAAC9D}"/>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sv-SE" altLang="sv-SE"/>
              <a:t>Klicka här för att ändra format</a:t>
            </a:r>
          </a:p>
        </p:txBody>
      </p:sp>
      <p:sp>
        <p:nvSpPr>
          <p:cNvPr id="2051" name="Rectangle 3">
            <a:extLst>
              <a:ext uri="{FF2B5EF4-FFF2-40B4-BE49-F238E27FC236}">
                <a16:creationId xmlns:a16="http://schemas.microsoft.com/office/drawing/2014/main" id="{49FA1032-14A0-4B12-B787-B0BD13DC3398}"/>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sv-SE" altLang="sv-SE"/>
              <a:t>Klicka här för att ändra format på bakgrundstexten</a:t>
            </a:r>
          </a:p>
          <a:p>
            <a:pPr lvl="1"/>
            <a:r>
              <a:rPr lang="sv-SE" altLang="sv-SE"/>
              <a:t>Nivå två</a:t>
            </a:r>
          </a:p>
          <a:p>
            <a:pPr lvl="2"/>
            <a:r>
              <a:rPr lang="sv-SE" altLang="sv-SE"/>
              <a:t>Nivå tre</a:t>
            </a:r>
          </a:p>
          <a:p>
            <a:pPr lvl="3"/>
            <a:r>
              <a:rPr lang="sv-SE" altLang="sv-SE"/>
              <a:t>Nivå fyra</a:t>
            </a:r>
          </a:p>
          <a:p>
            <a:pPr lvl="4"/>
            <a:r>
              <a:rPr lang="sv-SE" altLang="sv-SE"/>
              <a:t>Nivå fem</a:t>
            </a:r>
          </a:p>
        </p:txBody>
      </p:sp>
      <p:sp>
        <p:nvSpPr>
          <p:cNvPr id="9220" name="Rectangle 4">
            <a:extLst>
              <a:ext uri="{FF2B5EF4-FFF2-40B4-BE49-F238E27FC236}">
                <a16:creationId xmlns:a16="http://schemas.microsoft.com/office/drawing/2014/main" id="{DCFB33C0-6282-4EF4-890D-83DCAF103894}"/>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Arial" charset="0"/>
              </a:defRPr>
            </a:lvl1pPr>
          </a:lstStyle>
          <a:p>
            <a:pPr>
              <a:defRPr/>
            </a:pPr>
            <a:endParaRPr lang="sv-SE"/>
          </a:p>
        </p:txBody>
      </p:sp>
      <p:sp>
        <p:nvSpPr>
          <p:cNvPr id="9221" name="Rectangle 5">
            <a:extLst>
              <a:ext uri="{FF2B5EF4-FFF2-40B4-BE49-F238E27FC236}">
                <a16:creationId xmlns:a16="http://schemas.microsoft.com/office/drawing/2014/main" id="{10FB0DC6-6C4A-4764-8C2E-D8AE1C0A0A56}"/>
              </a:ext>
            </a:extLst>
          </p:cNvPr>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Arial" charset="0"/>
              </a:defRPr>
            </a:lvl1pPr>
          </a:lstStyle>
          <a:p>
            <a:pPr>
              <a:defRPr/>
            </a:pPr>
            <a:endParaRPr lang="sv-SE"/>
          </a:p>
        </p:txBody>
      </p:sp>
      <p:sp>
        <p:nvSpPr>
          <p:cNvPr id="9222" name="Rectangle 6">
            <a:extLst>
              <a:ext uri="{FF2B5EF4-FFF2-40B4-BE49-F238E27FC236}">
                <a16:creationId xmlns:a16="http://schemas.microsoft.com/office/drawing/2014/main" id="{9686525A-FF53-4248-A036-C48F3CAD01B1}"/>
              </a:ext>
            </a:extLst>
          </p:cNvPr>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F393AD67-C0C2-47F8-B8B6-3C49A8C327EB}" type="slidenum">
              <a:rPr lang="sv-SE" altLang="sv-SE"/>
              <a:pPr/>
              <a:t>‹#›</a:t>
            </a:fld>
            <a:endParaRPr lang="sv-SE" altLang="sv-SE"/>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hyperlink" Target="http://samverkanmotbrott.se/" TargetMode="Externa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11" Type="http://schemas.openxmlformats.org/officeDocument/2006/relationships/image" Target="../media/image16.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png"/></Relationships>
</file>

<file path=ppt/slides/_rels/slide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notesSlide" Target="../notesSlides/notesSlide4.xml"/><Relationship Id="rId1" Type="http://schemas.openxmlformats.org/officeDocument/2006/relationships/slideLayout" Target="../slideLayouts/slideLayout5.xml"/><Relationship Id="rId4" Type="http://schemas.openxmlformats.org/officeDocument/2006/relationships/image" Target="../media/image19.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www.fotoakuten.se/albums/userpics/stadstrangsel.jpg" TargetMode="External"/><Relationship Id="rId2" Type="http://schemas.openxmlformats.org/officeDocument/2006/relationships/image" Target="http://www.fotoakuten.se/gratisbilder_foto-4075.html" TargetMode="Externa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png"/></Relationships>
</file>

<file path=ppt/slides/_rels/slide1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hyperlink" Target="http://coyards.se/lfostgota/" TargetMode="External"/><Relationship Id="rId7" Type="http://schemas.openxmlformats.org/officeDocument/2006/relationships/image" Target="../media/image31.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 Id="rId9" Type="http://schemas.openxmlformats.org/officeDocument/2006/relationships/image" Target="../media/image3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hyperlink" Target="mailto:john.elljung@polisen.se"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hyperlink" Target="http://coyards.se/lfostgota/"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4" name="Bildobjekt 1">
            <a:extLst>
              <a:ext uri="{FF2B5EF4-FFF2-40B4-BE49-F238E27FC236}">
                <a16:creationId xmlns:a16="http://schemas.microsoft.com/office/drawing/2014/main" id="{10A78EDB-094D-4C71-BB30-4DC37EFA38B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55638" y="242888"/>
            <a:ext cx="1944687"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5" name="Picture 8" descr="\\e4200186.lfad.lfnet.se\Users$\B42KBR\SYSTEM\Desktop\LF_42_bf_cmyk.jpg">
            <a:extLst>
              <a:ext uri="{FF2B5EF4-FFF2-40B4-BE49-F238E27FC236}">
                <a16:creationId xmlns:a16="http://schemas.microsoft.com/office/drawing/2014/main" id="{6D91C4F7-173D-4DF0-AFA6-2AA8967DC56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56325" y="320675"/>
            <a:ext cx="2420938"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6" name="AutoShape 7" descr="Grannsamverkan">
            <a:hlinkClick r:id="rId5" tooltip="Grannsamverkan"/>
            <a:extLst>
              <a:ext uri="{FF2B5EF4-FFF2-40B4-BE49-F238E27FC236}">
                <a16:creationId xmlns:a16="http://schemas.microsoft.com/office/drawing/2014/main" id="{3527B780-4E33-4851-B26F-983A8A157E32}"/>
              </a:ext>
            </a:extLst>
          </p:cNvPr>
          <p:cNvSpPr>
            <a:spLocks noChangeAspect="1" noChangeArrowheads="1"/>
          </p:cNvSpPr>
          <p:nvPr/>
        </p:nvSpPr>
        <p:spPr bwMode="auto">
          <a:xfrm>
            <a:off x="198438" y="-217488"/>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sv-SE" altLang="sv-SE" sz="1800"/>
          </a:p>
        </p:txBody>
      </p:sp>
      <p:sp>
        <p:nvSpPr>
          <p:cNvPr id="3077" name="AutoShape 9" descr="Grannsamverkan">
            <a:hlinkClick r:id="rId5" tooltip="Grannsamverkan"/>
            <a:extLst>
              <a:ext uri="{FF2B5EF4-FFF2-40B4-BE49-F238E27FC236}">
                <a16:creationId xmlns:a16="http://schemas.microsoft.com/office/drawing/2014/main" id="{31FDBCD0-F72D-4055-AF8E-2E6744CDB434}"/>
              </a:ext>
            </a:extLst>
          </p:cNvPr>
          <p:cNvSpPr>
            <a:spLocks noChangeAspect="1" noChangeArrowheads="1"/>
          </p:cNvSpPr>
          <p:nvPr/>
        </p:nvSpPr>
        <p:spPr bwMode="auto">
          <a:xfrm>
            <a:off x="350838" y="-65088"/>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sv-SE" altLang="sv-SE" sz="1800"/>
          </a:p>
        </p:txBody>
      </p:sp>
      <p:sp>
        <p:nvSpPr>
          <p:cNvPr id="3078" name="AutoShape 11" descr="Grannsamverkan">
            <a:hlinkClick r:id="rId5" tooltip="Grannsamverkan"/>
            <a:extLst>
              <a:ext uri="{FF2B5EF4-FFF2-40B4-BE49-F238E27FC236}">
                <a16:creationId xmlns:a16="http://schemas.microsoft.com/office/drawing/2014/main" id="{D7EAF8CE-B373-4D00-B941-B61042335D99}"/>
              </a:ext>
            </a:extLst>
          </p:cNvPr>
          <p:cNvSpPr>
            <a:spLocks noChangeAspect="1" noChangeArrowheads="1"/>
          </p:cNvSpPr>
          <p:nvPr/>
        </p:nvSpPr>
        <p:spPr bwMode="auto">
          <a:xfrm>
            <a:off x="503238" y="8731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sv-SE" altLang="sv-SE" sz="1800"/>
          </a:p>
        </p:txBody>
      </p:sp>
      <p:sp>
        <p:nvSpPr>
          <p:cNvPr id="3079" name="AutoShape 13" descr="http://samverkanmotbrott.se/wp-content/uploads/2014/12/logo-aktuellt_small.jpg">
            <a:extLst>
              <a:ext uri="{FF2B5EF4-FFF2-40B4-BE49-F238E27FC236}">
                <a16:creationId xmlns:a16="http://schemas.microsoft.com/office/drawing/2014/main" id="{32D27CC8-552E-4270-B0DA-68232DFF74FC}"/>
              </a:ext>
            </a:extLst>
          </p:cNvPr>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sv-SE" altLang="sv-SE" sz="1800"/>
          </a:p>
        </p:txBody>
      </p:sp>
      <p:sp>
        <p:nvSpPr>
          <p:cNvPr id="3080" name="AutoShape 15" descr="http://samverkanmotbrott.se/wp-content/uploads/2014/12/logo-aktuellt_small.jpg">
            <a:extLst>
              <a:ext uri="{FF2B5EF4-FFF2-40B4-BE49-F238E27FC236}">
                <a16:creationId xmlns:a16="http://schemas.microsoft.com/office/drawing/2014/main" id="{E1AD5987-498F-4FA6-8E9A-12C8B3617B77}"/>
              </a:ext>
            </a:extLst>
          </p:cNvPr>
          <p:cNvSpPr>
            <a:spLocks noChangeAspect="1" noChangeArrowheads="1"/>
          </p:cNvSpPr>
          <p:nvPr/>
        </p:nvSpPr>
        <p:spPr bwMode="auto">
          <a:xfrm>
            <a:off x="307975"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sv-SE" altLang="sv-SE" sz="1800"/>
          </a:p>
        </p:txBody>
      </p:sp>
      <p:sp>
        <p:nvSpPr>
          <p:cNvPr id="3081" name="AutoShape 17" descr="http://samverkanmotbrott.se/wp-content/uploads/2014/12/logo-aktuellt_small.jpg">
            <a:extLst>
              <a:ext uri="{FF2B5EF4-FFF2-40B4-BE49-F238E27FC236}">
                <a16:creationId xmlns:a16="http://schemas.microsoft.com/office/drawing/2014/main" id="{B88DDFEB-1518-4E00-8B0E-3B96534C24EB}"/>
              </a:ext>
            </a:extLst>
          </p:cNvPr>
          <p:cNvSpPr>
            <a:spLocks noChangeAspect="1" noChangeArrowheads="1"/>
          </p:cNvSpPr>
          <p:nvPr/>
        </p:nvSpPr>
        <p:spPr bwMode="auto">
          <a:xfrm>
            <a:off x="460375" y="1603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sv-SE" altLang="sv-SE" sz="1800"/>
          </a:p>
        </p:txBody>
      </p:sp>
      <p:sp>
        <p:nvSpPr>
          <p:cNvPr id="3082" name="AutoShape 19" descr="http://samverkanmotbrott.se/wp-content/uploads/2014/12/logo-aktuellt_small.jpg">
            <a:extLst>
              <a:ext uri="{FF2B5EF4-FFF2-40B4-BE49-F238E27FC236}">
                <a16:creationId xmlns:a16="http://schemas.microsoft.com/office/drawing/2014/main" id="{A7E4441D-2EFE-4140-B2EA-6CF72A9848B1}"/>
              </a:ext>
            </a:extLst>
          </p:cNvPr>
          <p:cNvSpPr>
            <a:spLocks noChangeAspect="1" noChangeArrowheads="1"/>
          </p:cNvSpPr>
          <p:nvPr/>
        </p:nvSpPr>
        <p:spPr bwMode="auto">
          <a:xfrm>
            <a:off x="612775" y="3127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sv-SE" altLang="sv-SE" sz="1800"/>
          </a:p>
        </p:txBody>
      </p:sp>
      <p:pic>
        <p:nvPicPr>
          <p:cNvPr id="3083" name="Bildobjekt 8">
            <a:extLst>
              <a:ext uri="{FF2B5EF4-FFF2-40B4-BE49-F238E27FC236}">
                <a16:creationId xmlns:a16="http://schemas.microsoft.com/office/drawing/2014/main" id="{E445A2DE-5F5E-40C2-83EA-F629E76032B1}"/>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187450" y="957263"/>
            <a:ext cx="6589713" cy="490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4" name="Rektangel 1">
            <a:extLst>
              <a:ext uri="{FF2B5EF4-FFF2-40B4-BE49-F238E27FC236}">
                <a16:creationId xmlns:a16="http://schemas.microsoft.com/office/drawing/2014/main" id="{5910A49D-D258-419E-ABDA-79A7835E20D5}"/>
              </a:ext>
            </a:extLst>
          </p:cNvPr>
          <p:cNvSpPr>
            <a:spLocks noChangeArrowheads="1"/>
          </p:cNvSpPr>
          <p:nvPr/>
        </p:nvSpPr>
        <p:spPr bwMode="auto">
          <a:xfrm>
            <a:off x="2600325" y="6092825"/>
            <a:ext cx="37242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sv-SE" altLang="sv-SE" sz="1800" b="1"/>
              <a:t>http://samverkanmotbrott.se/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78E13190-53E5-4D7E-8B7F-31E64F9A5E97}"/>
              </a:ext>
            </a:extLst>
          </p:cNvPr>
          <p:cNvSpPr>
            <a:spLocks noGrp="1" noChangeArrowheads="1"/>
          </p:cNvSpPr>
          <p:nvPr>
            <p:ph type="title"/>
          </p:nvPr>
        </p:nvSpPr>
        <p:spPr/>
        <p:txBody>
          <a:bodyPr/>
          <a:lstStyle/>
          <a:p>
            <a:pPr algn="l" eaLnBrk="1" hangingPunct="1"/>
            <a:r>
              <a:rPr lang="sv-SE" altLang="sv-SE" sz="2800" b="1"/>
              <a:t>Vilka är vi som stöttar arbetet?</a:t>
            </a:r>
          </a:p>
        </p:txBody>
      </p:sp>
      <p:sp>
        <p:nvSpPr>
          <p:cNvPr id="4099" name="Rectangle 3">
            <a:extLst>
              <a:ext uri="{FF2B5EF4-FFF2-40B4-BE49-F238E27FC236}">
                <a16:creationId xmlns:a16="http://schemas.microsoft.com/office/drawing/2014/main" id="{68EA16D6-4170-4C5B-9809-A9ECA3C65821}"/>
              </a:ext>
            </a:extLst>
          </p:cNvPr>
          <p:cNvSpPr>
            <a:spLocks noGrp="1" noChangeArrowheads="1"/>
          </p:cNvSpPr>
          <p:nvPr>
            <p:ph type="body" idx="1"/>
          </p:nvPr>
        </p:nvSpPr>
        <p:spPr>
          <a:xfrm>
            <a:off x="539750" y="1268413"/>
            <a:ext cx="4114800" cy="4525962"/>
          </a:xfrm>
        </p:spPr>
        <p:txBody>
          <a:bodyPr/>
          <a:lstStyle/>
          <a:p>
            <a:pPr eaLnBrk="1" hangingPunct="1">
              <a:buFont typeface="Wingdings" panose="05000000000000000000" pitchFamily="2" charset="2"/>
              <a:buChar char="§"/>
            </a:pPr>
            <a:endParaRPr lang="sv-SE" altLang="sv-SE" sz="2400" dirty="0"/>
          </a:p>
          <a:p>
            <a:pPr eaLnBrk="1" hangingPunct="1">
              <a:buFont typeface="Wingdings" panose="05000000000000000000" pitchFamily="2" charset="2"/>
              <a:buChar char="§"/>
            </a:pPr>
            <a:r>
              <a:rPr lang="sv-SE" altLang="sv-SE" sz="2400" dirty="0"/>
              <a:t>Polisen</a:t>
            </a:r>
          </a:p>
          <a:p>
            <a:pPr marL="0" indent="0" eaLnBrk="1" hangingPunct="1">
              <a:buNone/>
            </a:pPr>
            <a:endParaRPr lang="sv-SE" altLang="sv-SE" sz="2400" dirty="0"/>
          </a:p>
          <a:p>
            <a:pPr eaLnBrk="1" hangingPunct="1">
              <a:buFont typeface="Wingdings" panose="05000000000000000000" pitchFamily="2" charset="2"/>
              <a:buChar char="§"/>
            </a:pPr>
            <a:endParaRPr lang="sv-SE" altLang="sv-SE" sz="2400" dirty="0"/>
          </a:p>
        </p:txBody>
      </p:sp>
      <p:pic>
        <p:nvPicPr>
          <p:cNvPr id="4100" name="Picture 6" descr="polis">
            <a:extLst>
              <a:ext uri="{FF2B5EF4-FFF2-40B4-BE49-F238E27FC236}">
                <a16:creationId xmlns:a16="http://schemas.microsoft.com/office/drawing/2014/main" id="{C2D7B1A7-F4D4-4514-B9AA-674C1CD1E0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4300" y="1628775"/>
            <a:ext cx="1582738" cy="601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Platshållare för innehåll 2">
            <a:extLst>
              <a:ext uri="{FF2B5EF4-FFF2-40B4-BE49-F238E27FC236}">
                <a16:creationId xmlns:a16="http://schemas.microsoft.com/office/drawing/2014/main" id="{E413F08D-34B5-4D2A-93E9-55D80050BF18}"/>
              </a:ext>
            </a:extLst>
          </p:cNvPr>
          <p:cNvSpPr txBox="1">
            <a:spLocks/>
          </p:cNvSpPr>
          <p:nvPr/>
        </p:nvSpPr>
        <p:spPr bwMode="auto">
          <a:xfrm>
            <a:off x="539750" y="3429000"/>
            <a:ext cx="8064500" cy="4230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a:buFont typeface="Wingdings" panose="05000000000000000000" pitchFamily="2" charset="2"/>
              <a:buChar char="§"/>
              <a:defRPr/>
            </a:pPr>
            <a:r>
              <a:rPr lang="sv-SE" sz="2000" kern="0" dirty="0"/>
              <a:t>Start:	1985</a:t>
            </a:r>
          </a:p>
          <a:p>
            <a:pPr>
              <a:buFont typeface="Wingdings" panose="05000000000000000000" pitchFamily="2" charset="2"/>
              <a:buChar char="§"/>
              <a:defRPr/>
            </a:pPr>
            <a:r>
              <a:rPr lang="sv-SE" sz="2000" kern="0" dirty="0"/>
              <a:t>Målgrupp:	Villaägare, bostadsrätter, fritidshus och hyresrätter</a:t>
            </a:r>
          </a:p>
          <a:p>
            <a:pPr>
              <a:buFont typeface="Wingdings" panose="05000000000000000000" pitchFamily="2" charset="2"/>
              <a:buChar char="§"/>
              <a:defRPr/>
            </a:pPr>
            <a:r>
              <a:rPr lang="sv-SE" sz="2000" kern="0" dirty="0"/>
              <a:t>Syfte:	Minska antalet inbrott-,vatten- och brandskador. </a:t>
            </a:r>
          </a:p>
          <a:p>
            <a:pPr>
              <a:buFont typeface="Wingdings" panose="05000000000000000000" pitchFamily="2" charset="2"/>
              <a:buChar char="§"/>
              <a:defRPr/>
            </a:pPr>
            <a:r>
              <a:rPr lang="sv-SE" sz="2000" kern="0" dirty="0"/>
              <a:t>2018:	ca 16 000 deltagare i Östergötland</a:t>
            </a:r>
          </a:p>
          <a:p>
            <a:pPr>
              <a:defRPr/>
            </a:pPr>
            <a:endParaRPr lang="sv-SE" sz="1800" kern="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666C066C-2D63-4652-8DA6-97926BA059D0}"/>
              </a:ext>
            </a:extLst>
          </p:cNvPr>
          <p:cNvSpPr>
            <a:spLocks noGrp="1" noChangeArrowheads="1"/>
          </p:cNvSpPr>
          <p:nvPr>
            <p:ph type="title"/>
          </p:nvPr>
        </p:nvSpPr>
        <p:spPr/>
        <p:txBody>
          <a:bodyPr/>
          <a:lstStyle/>
          <a:p>
            <a:pPr algn="l" eaLnBrk="1" hangingPunct="1"/>
            <a:r>
              <a:rPr lang="sv-SE" altLang="sv-SE" sz="2800" b="1"/>
              <a:t>Målet med Grannsamverkan</a:t>
            </a:r>
          </a:p>
        </p:txBody>
      </p:sp>
      <p:sp>
        <p:nvSpPr>
          <p:cNvPr id="6147" name="Rectangle 3">
            <a:extLst>
              <a:ext uri="{FF2B5EF4-FFF2-40B4-BE49-F238E27FC236}">
                <a16:creationId xmlns:a16="http://schemas.microsoft.com/office/drawing/2014/main" id="{35E4E78B-EA0C-41DB-A6F7-86D36CDE402E}"/>
              </a:ext>
            </a:extLst>
          </p:cNvPr>
          <p:cNvSpPr>
            <a:spLocks noGrp="1" noChangeArrowheads="1"/>
          </p:cNvSpPr>
          <p:nvPr>
            <p:ph type="body" idx="1"/>
          </p:nvPr>
        </p:nvSpPr>
        <p:spPr>
          <a:xfrm>
            <a:off x="571500" y="1196975"/>
            <a:ext cx="5400675" cy="1368425"/>
          </a:xfrm>
        </p:spPr>
        <p:txBody>
          <a:bodyPr/>
          <a:lstStyle/>
          <a:p>
            <a:pPr eaLnBrk="1" hangingPunct="1">
              <a:lnSpc>
                <a:spcPct val="80000"/>
              </a:lnSpc>
              <a:buFont typeface="Wingdings" pitchFamily="2" charset="2"/>
              <a:buChar char="§"/>
              <a:defRPr/>
            </a:pPr>
            <a:r>
              <a:rPr lang="sv-SE" altLang="sv-SE" sz="2000" dirty="0"/>
              <a:t>Öka tryggheten och trivseln</a:t>
            </a:r>
          </a:p>
          <a:p>
            <a:pPr eaLnBrk="1" hangingPunct="1">
              <a:lnSpc>
                <a:spcPct val="80000"/>
              </a:lnSpc>
              <a:buFont typeface="Wingdings" pitchFamily="2" charset="2"/>
              <a:buChar char="§"/>
              <a:defRPr/>
            </a:pPr>
            <a:endParaRPr lang="sv-SE" altLang="sv-SE" sz="800" dirty="0"/>
          </a:p>
          <a:p>
            <a:pPr eaLnBrk="1" hangingPunct="1">
              <a:lnSpc>
                <a:spcPct val="80000"/>
              </a:lnSpc>
              <a:buFont typeface="Wingdings" pitchFamily="2" charset="2"/>
              <a:buChar char="§"/>
              <a:defRPr/>
            </a:pPr>
            <a:r>
              <a:rPr lang="sv-SE" altLang="sv-SE" sz="2000" dirty="0"/>
              <a:t>Minska brottsligheten</a:t>
            </a:r>
          </a:p>
          <a:p>
            <a:pPr marL="0" indent="0" eaLnBrk="1" hangingPunct="1">
              <a:lnSpc>
                <a:spcPct val="80000"/>
              </a:lnSpc>
              <a:buFontTx/>
              <a:buNone/>
              <a:defRPr/>
            </a:pPr>
            <a:endParaRPr lang="sv-SE" altLang="sv-SE" sz="2200" dirty="0"/>
          </a:p>
          <a:p>
            <a:pPr marL="0" indent="0" eaLnBrk="1" hangingPunct="1">
              <a:lnSpc>
                <a:spcPct val="80000"/>
              </a:lnSpc>
              <a:buFontTx/>
              <a:buNone/>
              <a:defRPr/>
            </a:pPr>
            <a:r>
              <a:rPr lang="sv-SE" altLang="sv-SE" sz="2800" b="1" dirty="0">
                <a:latin typeface="+mj-lt"/>
              </a:rPr>
              <a:t>Genom att</a:t>
            </a:r>
            <a:br>
              <a:rPr lang="sv-SE" altLang="sv-SE" sz="2800" b="1" dirty="0">
                <a:latin typeface="+mj-lt"/>
              </a:rPr>
            </a:br>
            <a:endParaRPr lang="sv-SE" altLang="sv-SE" sz="800" b="1" dirty="0">
              <a:latin typeface="+mj-lt"/>
            </a:endParaRPr>
          </a:p>
          <a:p>
            <a:pPr eaLnBrk="1" hangingPunct="1">
              <a:lnSpc>
                <a:spcPct val="80000"/>
              </a:lnSpc>
              <a:buFont typeface="Wingdings" panose="05000000000000000000" pitchFamily="2" charset="2"/>
              <a:buChar char="§"/>
              <a:defRPr/>
            </a:pPr>
            <a:r>
              <a:rPr lang="sv-SE" altLang="sv-SE" sz="2000" dirty="0"/>
              <a:t>Boende i ett område samarbetar och hjälper varandra</a:t>
            </a:r>
          </a:p>
          <a:p>
            <a:pPr marL="0" indent="0" eaLnBrk="1" hangingPunct="1">
              <a:lnSpc>
                <a:spcPct val="80000"/>
              </a:lnSpc>
              <a:buFontTx/>
              <a:buNone/>
              <a:defRPr/>
            </a:pPr>
            <a:endParaRPr lang="sv-SE" altLang="sv-SE" sz="800" dirty="0"/>
          </a:p>
          <a:p>
            <a:pPr eaLnBrk="1" hangingPunct="1">
              <a:lnSpc>
                <a:spcPct val="80000"/>
              </a:lnSpc>
              <a:buFont typeface="Wingdings" panose="05000000000000000000" pitchFamily="2" charset="2"/>
              <a:buChar char="§"/>
              <a:defRPr/>
            </a:pPr>
            <a:r>
              <a:rPr lang="sv-SE" altLang="sv-SE" sz="2000" dirty="0"/>
              <a:t>Boende har god uppsikt över vad som händer i område.</a:t>
            </a:r>
          </a:p>
          <a:p>
            <a:pPr marL="0" indent="0" eaLnBrk="1" hangingPunct="1">
              <a:lnSpc>
                <a:spcPct val="80000"/>
              </a:lnSpc>
              <a:buFontTx/>
              <a:buNone/>
              <a:defRPr/>
            </a:pPr>
            <a:endParaRPr lang="sv-SE" altLang="sv-SE" sz="800" dirty="0"/>
          </a:p>
          <a:p>
            <a:pPr eaLnBrk="1" hangingPunct="1">
              <a:lnSpc>
                <a:spcPct val="80000"/>
              </a:lnSpc>
              <a:buFont typeface="Wingdings" panose="05000000000000000000" pitchFamily="2" charset="2"/>
              <a:buChar char="§"/>
              <a:defRPr/>
            </a:pPr>
            <a:r>
              <a:rPr lang="sv-SE" altLang="sv-SE" sz="2000" dirty="0"/>
              <a:t>Boende får ökad kunskap om förebyggande arbete gällande brott, risker och skador.</a:t>
            </a:r>
          </a:p>
          <a:p>
            <a:pPr eaLnBrk="1" hangingPunct="1">
              <a:lnSpc>
                <a:spcPct val="80000"/>
              </a:lnSpc>
              <a:buFont typeface="Wingdings" panose="05000000000000000000" pitchFamily="2" charset="2"/>
              <a:buChar char="§"/>
              <a:defRPr/>
            </a:pPr>
            <a:endParaRPr lang="sv-SE" altLang="sv-SE" sz="2000" dirty="0"/>
          </a:p>
          <a:p>
            <a:pPr eaLnBrk="1" hangingPunct="1">
              <a:lnSpc>
                <a:spcPct val="80000"/>
              </a:lnSpc>
              <a:buFont typeface="Wingdings" panose="05000000000000000000" pitchFamily="2" charset="2"/>
              <a:buChar char="§"/>
              <a:defRPr/>
            </a:pPr>
            <a:endParaRPr lang="sv-SE" altLang="sv-SE" sz="2000" dirty="0"/>
          </a:p>
        </p:txBody>
      </p:sp>
      <p:pic>
        <p:nvPicPr>
          <p:cNvPr id="5124" name="Picture 4">
            <a:extLst>
              <a:ext uri="{FF2B5EF4-FFF2-40B4-BE49-F238E27FC236}">
                <a16:creationId xmlns:a16="http://schemas.microsoft.com/office/drawing/2014/main" id="{32EABE30-C537-4DA7-A981-F5AABE046C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0788" y="692150"/>
            <a:ext cx="2466975" cy="4103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3">
            <a:extLst>
              <a:ext uri="{FF2B5EF4-FFF2-40B4-BE49-F238E27FC236}">
                <a16:creationId xmlns:a16="http://schemas.microsoft.com/office/drawing/2014/main" id="{6EC39E69-33CE-421F-8FEA-6E0F6E6BAAB6}"/>
              </a:ext>
            </a:extLst>
          </p:cNvPr>
          <p:cNvSpPr txBox="1">
            <a:spLocks noChangeArrowheads="1"/>
          </p:cNvSpPr>
          <p:nvPr/>
        </p:nvSpPr>
        <p:spPr bwMode="auto">
          <a:xfrm>
            <a:off x="595313" y="5373688"/>
            <a:ext cx="5848350" cy="1150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eaLnBrk="1" hangingPunct="1">
              <a:lnSpc>
                <a:spcPct val="80000"/>
              </a:lnSpc>
              <a:buFont typeface="Wingdings" panose="05000000000000000000" pitchFamily="2" charset="2"/>
              <a:buChar char="§"/>
              <a:defRPr/>
            </a:pPr>
            <a:endParaRPr lang="sv-SE" altLang="sv-SE" sz="2000" kern="0" dirty="0"/>
          </a:p>
          <a:p>
            <a:pPr eaLnBrk="1" hangingPunct="1">
              <a:lnSpc>
                <a:spcPct val="80000"/>
              </a:lnSpc>
              <a:buFont typeface="Wingdings" panose="05000000000000000000" pitchFamily="2" charset="2"/>
              <a:buChar char="§"/>
              <a:defRPr/>
            </a:pPr>
            <a:endParaRPr lang="sv-SE" altLang="sv-SE" sz="2000" kern="0" dirty="0"/>
          </a:p>
          <a:p>
            <a:pPr eaLnBrk="1" hangingPunct="1">
              <a:lnSpc>
                <a:spcPct val="80000"/>
              </a:lnSpc>
              <a:buFont typeface="Wingdings" panose="05000000000000000000" pitchFamily="2" charset="2"/>
              <a:buChar char="§"/>
              <a:defRPr/>
            </a:pPr>
            <a:endParaRPr lang="sv-SE" altLang="sv-SE" sz="2000" kern="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8">
            <a:extLst>
              <a:ext uri="{FF2B5EF4-FFF2-40B4-BE49-F238E27FC236}">
                <a16:creationId xmlns:a16="http://schemas.microsoft.com/office/drawing/2014/main" id="{2A093D9F-E704-484A-A814-4622AE02C8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33813" y="4221163"/>
            <a:ext cx="2646362" cy="493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10">
            <a:extLst>
              <a:ext uri="{FF2B5EF4-FFF2-40B4-BE49-F238E27FC236}">
                <a16:creationId xmlns:a16="http://schemas.microsoft.com/office/drawing/2014/main" id="{7ABBC233-12AF-46B1-9C60-6AD2D837A1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5950" y="3182938"/>
            <a:ext cx="1993900" cy="493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11">
            <a:extLst>
              <a:ext uri="{FF2B5EF4-FFF2-40B4-BE49-F238E27FC236}">
                <a16:creationId xmlns:a16="http://schemas.microsoft.com/office/drawing/2014/main" id="{3B3D3B2B-449A-4880-B289-CB02F66113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165463">
            <a:off x="5291932" y="2264569"/>
            <a:ext cx="1049337" cy="981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9" name="Picture 12">
            <a:extLst>
              <a:ext uri="{FF2B5EF4-FFF2-40B4-BE49-F238E27FC236}">
                <a16:creationId xmlns:a16="http://schemas.microsoft.com/office/drawing/2014/main" id="{8EE1DA70-F5B3-437A-996F-6022A7DF4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57888" y="1773238"/>
            <a:ext cx="1414462" cy="493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150" name="textruta 15">
            <a:extLst>
              <a:ext uri="{FF2B5EF4-FFF2-40B4-BE49-F238E27FC236}">
                <a16:creationId xmlns:a16="http://schemas.microsoft.com/office/drawing/2014/main" id="{B379A759-4EBD-419A-A36E-47DFAC397E8A}"/>
              </a:ext>
            </a:extLst>
          </p:cNvPr>
          <p:cNvSpPr txBox="1">
            <a:spLocks noChangeArrowheads="1"/>
          </p:cNvSpPr>
          <p:nvPr/>
        </p:nvSpPr>
        <p:spPr bwMode="auto">
          <a:xfrm>
            <a:off x="2695575" y="5362575"/>
            <a:ext cx="38163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sv-SE" altLang="sv-SE" sz="1800" dirty="0"/>
              <a:t>Polis</a:t>
            </a:r>
          </a:p>
        </p:txBody>
      </p:sp>
      <p:sp>
        <p:nvSpPr>
          <p:cNvPr id="6151" name="Rectangle 2">
            <a:extLst>
              <a:ext uri="{FF2B5EF4-FFF2-40B4-BE49-F238E27FC236}">
                <a16:creationId xmlns:a16="http://schemas.microsoft.com/office/drawing/2014/main" id="{9E7D787E-A503-4095-89A3-9DDE995505A0}"/>
              </a:ext>
            </a:extLst>
          </p:cNvPr>
          <p:cNvSpPr>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sv-SE" altLang="sv-SE" sz="2800" b="1">
                <a:solidFill>
                  <a:schemeClr val="tx2"/>
                </a:solidFill>
              </a:rPr>
              <a:t>Grannsamverkan i praktiken</a:t>
            </a:r>
          </a:p>
        </p:txBody>
      </p:sp>
      <p:grpSp>
        <p:nvGrpSpPr>
          <p:cNvPr id="6152" name="Group 18">
            <a:extLst>
              <a:ext uri="{FF2B5EF4-FFF2-40B4-BE49-F238E27FC236}">
                <a16:creationId xmlns:a16="http://schemas.microsoft.com/office/drawing/2014/main" id="{2D488924-9BD1-431B-8FF8-8F53B00E7D4A}"/>
              </a:ext>
            </a:extLst>
          </p:cNvPr>
          <p:cNvGrpSpPr>
            <a:grpSpLocks/>
          </p:cNvGrpSpPr>
          <p:nvPr/>
        </p:nvGrpSpPr>
        <p:grpSpPr bwMode="auto">
          <a:xfrm>
            <a:off x="179388" y="1268413"/>
            <a:ext cx="5391150" cy="4640262"/>
            <a:chOff x="113" y="799"/>
            <a:chExt cx="3396" cy="2923"/>
          </a:xfrm>
        </p:grpSpPr>
        <p:pic>
          <p:nvPicPr>
            <p:cNvPr id="6153" name="Picture 2">
              <a:extLst>
                <a:ext uri="{FF2B5EF4-FFF2-40B4-BE49-F238E27FC236}">
                  <a16:creationId xmlns:a16="http://schemas.microsoft.com/office/drawing/2014/main" id="{9DC67E2F-8DA2-4C41-B37E-CBE4380C0E3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3" y="799"/>
              <a:ext cx="3396" cy="8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4" name="Picture 3">
              <a:extLst>
                <a:ext uri="{FF2B5EF4-FFF2-40B4-BE49-F238E27FC236}">
                  <a16:creationId xmlns:a16="http://schemas.microsoft.com/office/drawing/2014/main" id="{8FC95AC8-9911-41A5-9393-2AA19AB53A7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1" y="1752"/>
              <a:ext cx="1734" cy="5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5" name="Picture 5">
              <a:extLst>
                <a:ext uri="{FF2B5EF4-FFF2-40B4-BE49-F238E27FC236}">
                  <a16:creationId xmlns:a16="http://schemas.microsoft.com/office/drawing/2014/main" id="{4DCE009D-92F7-4CBD-B1C8-79894315854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37" y="3158"/>
              <a:ext cx="618" cy="5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6" name="Picture 7">
              <a:extLst>
                <a:ext uri="{FF2B5EF4-FFF2-40B4-BE49-F238E27FC236}">
                  <a16:creationId xmlns:a16="http://schemas.microsoft.com/office/drawing/2014/main" id="{577E0804-E5BA-40AD-9297-AC178A0C86F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788" y="2833"/>
              <a:ext cx="207" cy="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7" name="Picture 9">
              <a:extLst>
                <a:ext uri="{FF2B5EF4-FFF2-40B4-BE49-F238E27FC236}">
                  <a16:creationId xmlns:a16="http://schemas.microsoft.com/office/drawing/2014/main" id="{8359BF8C-245F-48E4-A256-0B728CE4AB8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rot="2303497">
              <a:off x="3040" y="2158"/>
              <a:ext cx="207" cy="6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8" name="Picture 17">
              <a:extLst>
                <a:ext uri="{FF2B5EF4-FFF2-40B4-BE49-F238E27FC236}">
                  <a16:creationId xmlns:a16="http://schemas.microsoft.com/office/drawing/2014/main" id="{CD5D625E-57DA-4227-AF06-45686D25E859}"/>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75" y="2432"/>
              <a:ext cx="738" cy="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B4C68EF8-D0CE-4A79-87A1-834857C51432}"/>
              </a:ext>
            </a:extLst>
          </p:cNvPr>
          <p:cNvSpPr>
            <a:spLocks noGrp="1" noChangeArrowheads="1"/>
          </p:cNvSpPr>
          <p:nvPr>
            <p:ph type="title"/>
          </p:nvPr>
        </p:nvSpPr>
        <p:spPr/>
        <p:txBody>
          <a:bodyPr/>
          <a:lstStyle/>
          <a:p>
            <a:pPr algn="l" eaLnBrk="1" hangingPunct="1"/>
            <a:r>
              <a:rPr lang="sv-SE" altLang="sv-SE" sz="2800" b="1"/>
              <a:t>Vad kan du göra?</a:t>
            </a:r>
          </a:p>
        </p:txBody>
      </p:sp>
      <p:sp>
        <p:nvSpPr>
          <p:cNvPr id="7171" name="Rectangle 3">
            <a:extLst>
              <a:ext uri="{FF2B5EF4-FFF2-40B4-BE49-F238E27FC236}">
                <a16:creationId xmlns:a16="http://schemas.microsoft.com/office/drawing/2014/main" id="{B57FDBA8-5E5A-480B-8DA8-BC4C0D6F7DE8}"/>
              </a:ext>
            </a:extLst>
          </p:cNvPr>
          <p:cNvSpPr>
            <a:spLocks noGrp="1" noChangeArrowheads="1"/>
          </p:cNvSpPr>
          <p:nvPr>
            <p:ph type="body" idx="1"/>
          </p:nvPr>
        </p:nvSpPr>
        <p:spPr>
          <a:xfrm>
            <a:off x="468313" y="1341438"/>
            <a:ext cx="4608512" cy="4525962"/>
          </a:xfrm>
        </p:spPr>
        <p:txBody>
          <a:bodyPr/>
          <a:lstStyle/>
          <a:p>
            <a:pPr eaLnBrk="1" hangingPunct="1">
              <a:buFont typeface="Wingdings" pitchFamily="2" charset="2"/>
              <a:buChar char="§"/>
              <a:defRPr/>
            </a:pPr>
            <a:r>
              <a:rPr lang="sv-SE" altLang="sv-SE" sz="2200" dirty="0"/>
              <a:t>Inventarielista/fotografera för dig själv</a:t>
            </a:r>
          </a:p>
          <a:p>
            <a:pPr eaLnBrk="1" hangingPunct="1">
              <a:buFont typeface="Wingdings" pitchFamily="2" charset="2"/>
              <a:buChar char="§"/>
              <a:defRPr/>
            </a:pPr>
            <a:r>
              <a:rPr lang="sv-SE" altLang="sv-SE" sz="2200" dirty="0"/>
              <a:t>Märk dina tillhörigheter</a:t>
            </a:r>
          </a:p>
          <a:p>
            <a:pPr eaLnBrk="1" hangingPunct="1">
              <a:buFont typeface="Wingdings" pitchFamily="2" charset="2"/>
              <a:buChar char="§"/>
              <a:defRPr/>
            </a:pPr>
            <a:r>
              <a:rPr lang="sv-SE" altLang="sv-SE" sz="2200" dirty="0"/>
              <a:t>Förvarar värdesaker och handlingar på ett säkert sätt</a:t>
            </a:r>
          </a:p>
          <a:p>
            <a:pPr eaLnBrk="1" hangingPunct="1">
              <a:buFont typeface="Wingdings" pitchFamily="2" charset="2"/>
              <a:buChar char="§"/>
              <a:defRPr/>
            </a:pPr>
            <a:r>
              <a:rPr lang="sv-SE" altLang="sv-SE" sz="2200" dirty="0"/>
              <a:t>Var allmänt uppmärksam</a:t>
            </a:r>
          </a:p>
          <a:p>
            <a:pPr eaLnBrk="1" hangingPunct="1">
              <a:buFont typeface="Wingdings" pitchFamily="2" charset="2"/>
              <a:buChar char="§"/>
              <a:defRPr/>
            </a:pPr>
            <a:r>
              <a:rPr lang="sv-SE" altLang="sv-SE" sz="2200" dirty="0"/>
              <a:t>Lämna tips, polisanmäla</a:t>
            </a:r>
          </a:p>
          <a:p>
            <a:pPr eaLnBrk="1" hangingPunct="1">
              <a:buFont typeface="Wingdings" pitchFamily="2" charset="2"/>
              <a:buChar char="§"/>
              <a:defRPr/>
            </a:pPr>
            <a:r>
              <a:rPr lang="sv-SE" altLang="sv-SE" sz="2200" dirty="0"/>
              <a:t>Meddela när du reser bort</a:t>
            </a:r>
          </a:p>
          <a:p>
            <a:pPr eaLnBrk="1" hangingPunct="1">
              <a:buFont typeface="Wingdings" pitchFamily="2" charset="2"/>
              <a:buChar char="§"/>
              <a:defRPr/>
            </a:pPr>
            <a:r>
              <a:rPr lang="sv-SE" altLang="sv-SE" sz="2200" dirty="0"/>
              <a:t>Hjälpa grannarna</a:t>
            </a:r>
          </a:p>
          <a:p>
            <a:pPr eaLnBrk="1" hangingPunct="1">
              <a:lnSpc>
                <a:spcPct val="80000"/>
              </a:lnSpc>
              <a:buFont typeface="Wingdings" pitchFamily="2" charset="2"/>
              <a:buChar char="§"/>
              <a:defRPr/>
            </a:pPr>
            <a:r>
              <a:rPr lang="sv-SE" altLang="sv-SE" sz="2200" dirty="0"/>
              <a:t>Förebyggande åtgärder</a:t>
            </a:r>
          </a:p>
          <a:p>
            <a:pPr marL="0" indent="0" eaLnBrk="1" hangingPunct="1">
              <a:lnSpc>
                <a:spcPct val="80000"/>
              </a:lnSpc>
              <a:buNone/>
              <a:defRPr/>
            </a:pPr>
            <a:endParaRPr lang="sv-SE" altLang="sv-SE" sz="2200" dirty="0"/>
          </a:p>
          <a:p>
            <a:pPr marL="0" indent="0" eaLnBrk="1" hangingPunct="1">
              <a:lnSpc>
                <a:spcPct val="80000"/>
              </a:lnSpc>
              <a:buFontTx/>
              <a:buNone/>
              <a:defRPr/>
            </a:pPr>
            <a:endParaRPr lang="sv-SE" altLang="sv-SE" sz="2200" dirty="0"/>
          </a:p>
          <a:p>
            <a:pPr marL="0" indent="0" eaLnBrk="1" hangingPunct="1">
              <a:lnSpc>
                <a:spcPct val="80000"/>
              </a:lnSpc>
              <a:buFontTx/>
              <a:buNone/>
              <a:defRPr/>
            </a:pPr>
            <a:r>
              <a:rPr lang="sv-SE" altLang="sv-SE" sz="2200" b="1" dirty="0"/>
              <a:t>Alla listor finns på:  www.samverkanmotbrott.se</a:t>
            </a:r>
          </a:p>
        </p:txBody>
      </p:sp>
      <p:pic>
        <p:nvPicPr>
          <p:cNvPr id="7172" name="Picture 2">
            <a:extLst>
              <a:ext uri="{FF2B5EF4-FFF2-40B4-BE49-F238E27FC236}">
                <a16:creationId xmlns:a16="http://schemas.microsoft.com/office/drawing/2014/main" id="{1B43DCB5-B224-489C-AEE6-7C86D01185F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1500" y="558800"/>
            <a:ext cx="3168650" cy="4448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ubrik 1">
            <a:extLst>
              <a:ext uri="{FF2B5EF4-FFF2-40B4-BE49-F238E27FC236}">
                <a16:creationId xmlns:a16="http://schemas.microsoft.com/office/drawing/2014/main" id="{BAFB2E34-255B-462F-8C00-0C887A20BB24}"/>
              </a:ext>
            </a:extLst>
          </p:cNvPr>
          <p:cNvSpPr>
            <a:spLocks noGrp="1"/>
          </p:cNvSpPr>
          <p:nvPr>
            <p:ph type="title"/>
          </p:nvPr>
        </p:nvSpPr>
        <p:spPr/>
        <p:txBody>
          <a:bodyPr/>
          <a:lstStyle/>
          <a:p>
            <a:pPr algn="l"/>
            <a:r>
              <a:rPr lang="sv-SE" altLang="sv-SE" sz="2800" b="1"/>
              <a:t>Dokumentera hemmet </a:t>
            </a:r>
          </a:p>
        </p:txBody>
      </p:sp>
      <p:sp>
        <p:nvSpPr>
          <p:cNvPr id="8195" name="Platshållare för text 9">
            <a:extLst>
              <a:ext uri="{FF2B5EF4-FFF2-40B4-BE49-F238E27FC236}">
                <a16:creationId xmlns:a16="http://schemas.microsoft.com/office/drawing/2014/main" id="{205ACE95-0DFC-442D-8DA0-1565A7D38632}"/>
              </a:ext>
            </a:extLst>
          </p:cNvPr>
          <p:cNvSpPr>
            <a:spLocks noGrp="1"/>
          </p:cNvSpPr>
          <p:nvPr>
            <p:ph type="body" idx="1"/>
          </p:nvPr>
        </p:nvSpPr>
        <p:spPr/>
        <p:txBody>
          <a:bodyPr/>
          <a:lstStyle/>
          <a:p>
            <a:r>
              <a:rPr lang="sv-SE" altLang="sv-SE"/>
              <a:t>Märk alla värdesaker</a:t>
            </a:r>
          </a:p>
        </p:txBody>
      </p:sp>
      <p:sp>
        <p:nvSpPr>
          <p:cNvPr id="4" name="Platshållare för text 9">
            <a:extLst>
              <a:ext uri="{FF2B5EF4-FFF2-40B4-BE49-F238E27FC236}">
                <a16:creationId xmlns:a16="http://schemas.microsoft.com/office/drawing/2014/main" id="{B3F00DD3-3706-4494-9A63-A8DC220FC185}"/>
              </a:ext>
            </a:extLst>
          </p:cNvPr>
          <p:cNvSpPr txBox="1">
            <a:spLocks noGrp="1"/>
          </p:cNvSpPr>
          <p:nvPr>
            <p:ph sz="half" idx="2"/>
          </p:nvPr>
        </p:nvSpPr>
        <p:spPr/>
        <p:txBody>
          <a:bodyPr lIns="0" tIns="0" rIns="0" bIns="0" rtlCol="0">
            <a:normAutofit/>
          </a:bodyPr>
          <a:lstStyle>
            <a:lvl1pPr marL="0" indent="0" algn="l" defTabSz="457200" rtl="0" eaLnBrk="1" latinLnBrk="0" hangingPunct="1">
              <a:spcBef>
                <a:spcPts val="1000"/>
              </a:spcBef>
              <a:buFont typeface="Arial"/>
              <a:buNone/>
              <a:defRPr sz="1800" kern="1200">
                <a:solidFill>
                  <a:schemeClr val="tx1"/>
                </a:solidFill>
                <a:latin typeface="+mn-lt"/>
                <a:ea typeface="+mn-ea"/>
                <a:cs typeface="+mn-cs"/>
              </a:defRPr>
            </a:lvl1pPr>
            <a:lvl2pPr marL="180000" indent="-180000" algn="l" defTabSz="457200" rtl="0" eaLnBrk="1" latinLnBrk="0" hangingPunct="1">
              <a:spcBef>
                <a:spcPts val="1000"/>
              </a:spcBef>
              <a:buFont typeface="Wingdings" charset="2"/>
              <a:buChar char="§"/>
              <a:defRPr sz="1800" kern="1200">
                <a:solidFill>
                  <a:schemeClr val="tx1"/>
                </a:solidFill>
                <a:latin typeface="+mn-lt"/>
                <a:ea typeface="+mn-ea"/>
                <a:cs typeface="+mn-cs"/>
              </a:defRPr>
            </a:lvl2pPr>
            <a:lvl3pPr marL="360000" indent="-180000" algn="l" defTabSz="457200" rtl="0" eaLnBrk="1" latinLnBrk="0" hangingPunct="1">
              <a:spcBef>
                <a:spcPts val="400"/>
              </a:spcBef>
              <a:buFont typeface="Lucida Grande"/>
              <a:buChar char="–"/>
              <a:defRPr sz="1600" b="0" i="1" kern="1200">
                <a:solidFill>
                  <a:schemeClr val="tx1"/>
                </a:solidFill>
                <a:latin typeface="+mn-lt"/>
                <a:ea typeface="+mn-ea"/>
                <a:cs typeface="+mn-cs"/>
              </a:defRPr>
            </a:lvl3pPr>
            <a:lvl4pPr marL="0" indent="0" algn="l" defTabSz="457200" rtl="0" eaLnBrk="1" latinLnBrk="0" hangingPunct="1">
              <a:spcBef>
                <a:spcPts val="0"/>
              </a:spcBef>
              <a:spcAft>
                <a:spcPts val="300"/>
              </a:spcAft>
              <a:buFontTx/>
              <a:buNone/>
              <a:defRPr sz="1300" b="1" i="0" kern="1200">
                <a:solidFill>
                  <a:schemeClr val="tx1"/>
                </a:solidFill>
                <a:latin typeface="Arial"/>
                <a:ea typeface="+mn-ea"/>
                <a:cs typeface="Arial"/>
              </a:defRPr>
            </a:lvl4pPr>
            <a:lvl5pPr marL="0" indent="0" algn="l" defTabSz="457200" rtl="0" eaLnBrk="1" latinLnBrk="0" hangingPunct="1">
              <a:spcBef>
                <a:spcPts val="0"/>
              </a:spcBef>
              <a:buFont typeface="Arial"/>
              <a:buNone/>
              <a:defRPr sz="11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285750" indent="-285750">
              <a:lnSpc>
                <a:spcPct val="90000"/>
              </a:lnSpc>
              <a:buFont typeface="Arial" panose="020B0604020202020204" pitchFamily="34" charset="0"/>
              <a:buChar char="•"/>
              <a:defRPr/>
            </a:pPr>
            <a:r>
              <a:rPr lang="sv-SE" dirty="0"/>
              <a:t>DNA-märkning med mikropunkter finns, så att man på ett enkelt sätt kan märka sina värdesaker i hemmet</a:t>
            </a:r>
          </a:p>
          <a:p>
            <a:pPr marL="285750" indent="-285750">
              <a:lnSpc>
                <a:spcPct val="90000"/>
              </a:lnSpc>
              <a:buFont typeface="Arial" panose="020B0604020202020204" pitchFamily="34" charset="0"/>
              <a:buChar char="•"/>
              <a:defRPr/>
            </a:pPr>
            <a:r>
              <a:rPr lang="sv-SE" dirty="0"/>
              <a:t>En märkt värdesak är inte särskilt attraktiv på den svarta marknaden</a:t>
            </a:r>
          </a:p>
          <a:p>
            <a:pPr>
              <a:defRPr/>
            </a:pPr>
            <a:endParaRPr lang="sv-SE" dirty="0"/>
          </a:p>
        </p:txBody>
      </p:sp>
      <p:sp>
        <p:nvSpPr>
          <p:cNvPr id="8197" name="Platshållare för text 10">
            <a:extLst>
              <a:ext uri="{FF2B5EF4-FFF2-40B4-BE49-F238E27FC236}">
                <a16:creationId xmlns:a16="http://schemas.microsoft.com/office/drawing/2014/main" id="{3B3B957F-0BF2-4DAF-A03D-853A74D85C1A}"/>
              </a:ext>
            </a:extLst>
          </p:cNvPr>
          <p:cNvSpPr>
            <a:spLocks noGrp="1"/>
          </p:cNvSpPr>
          <p:nvPr>
            <p:ph type="body" sz="quarter" idx="3"/>
          </p:nvPr>
        </p:nvSpPr>
        <p:spPr/>
        <p:txBody>
          <a:bodyPr/>
          <a:lstStyle/>
          <a:p>
            <a:r>
              <a:rPr lang="sv-SE" altLang="sv-SE"/>
              <a:t>Fotografera hemmet</a:t>
            </a:r>
          </a:p>
        </p:txBody>
      </p:sp>
      <p:sp>
        <p:nvSpPr>
          <p:cNvPr id="12" name="Platshållare för innehåll 11">
            <a:extLst>
              <a:ext uri="{FF2B5EF4-FFF2-40B4-BE49-F238E27FC236}">
                <a16:creationId xmlns:a16="http://schemas.microsoft.com/office/drawing/2014/main" id="{1F12CF05-DBD9-4ED1-BD9A-0EBED47AD3BD}"/>
              </a:ext>
            </a:extLst>
          </p:cNvPr>
          <p:cNvSpPr>
            <a:spLocks noGrp="1"/>
          </p:cNvSpPr>
          <p:nvPr>
            <p:ph sz="quarter" idx="4"/>
          </p:nvPr>
        </p:nvSpPr>
        <p:spPr/>
        <p:txBody>
          <a:bodyPr/>
          <a:lstStyle/>
          <a:p>
            <a:pPr marL="285750" indent="-285750">
              <a:lnSpc>
                <a:spcPct val="90000"/>
              </a:lnSpc>
              <a:buFont typeface="Arial" panose="020B0604020202020204" pitchFamily="34" charset="0"/>
              <a:buChar char="•"/>
              <a:defRPr/>
            </a:pPr>
            <a:r>
              <a:rPr lang="sv-SE" sz="1800" kern="1200" dirty="0"/>
              <a:t>Fotografera alla rum med inredning samt alla värdesaker som finns i lådor, smyckeskrin och på andra ställen</a:t>
            </a:r>
          </a:p>
          <a:p>
            <a:pPr marL="285750" indent="-285750">
              <a:lnSpc>
                <a:spcPct val="90000"/>
              </a:lnSpc>
              <a:buFont typeface="Arial" panose="020B0604020202020204" pitchFamily="34" charset="0"/>
              <a:buChar char="•"/>
              <a:defRPr/>
            </a:pPr>
            <a:r>
              <a:rPr lang="sv-SE" sz="1800" kern="1200" dirty="0"/>
              <a:t>Spara en kopia på ett annat säkert ställe</a:t>
            </a:r>
          </a:p>
        </p:txBody>
      </p:sp>
      <p:sp>
        <p:nvSpPr>
          <p:cNvPr id="8199" name="Platshållare för text 11">
            <a:extLst>
              <a:ext uri="{FF2B5EF4-FFF2-40B4-BE49-F238E27FC236}">
                <a16:creationId xmlns:a16="http://schemas.microsoft.com/office/drawing/2014/main" id="{56658FB3-23AD-473D-80E7-116230B0E735}"/>
              </a:ext>
            </a:extLst>
          </p:cNvPr>
          <p:cNvSpPr txBox="1">
            <a:spLocks/>
          </p:cNvSpPr>
          <p:nvPr/>
        </p:nvSpPr>
        <p:spPr bwMode="auto">
          <a:xfrm>
            <a:off x="4887913" y="1535113"/>
            <a:ext cx="4041775" cy="63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457200" eaLnBrk="0" hangingPunct="0">
              <a:spcBef>
                <a:spcPct val="20000"/>
              </a:spcBef>
              <a:buChar char="•"/>
              <a:defRPr sz="3200">
                <a:solidFill>
                  <a:schemeClr val="tx1"/>
                </a:solidFill>
                <a:latin typeface="Arial" panose="020B0604020202020204" pitchFamily="34" charset="0"/>
              </a:defRPr>
            </a:lvl1pPr>
            <a:lvl2pPr marL="179388" indent="-179388" defTabSz="457200" eaLnBrk="0" hangingPunct="0">
              <a:spcBef>
                <a:spcPct val="20000"/>
              </a:spcBef>
              <a:buChar char="–"/>
              <a:defRPr sz="2800">
                <a:solidFill>
                  <a:schemeClr val="tx1"/>
                </a:solidFill>
                <a:latin typeface="Arial" panose="020B0604020202020204" pitchFamily="34" charset="0"/>
              </a:defRPr>
            </a:lvl2pPr>
            <a:lvl3pPr marL="358775" indent="-179388" defTabSz="457200" eaLnBrk="0" hangingPunct="0">
              <a:spcBef>
                <a:spcPct val="20000"/>
              </a:spcBef>
              <a:buChar char="•"/>
              <a:defRPr sz="2400">
                <a:solidFill>
                  <a:schemeClr val="tx1"/>
                </a:solidFill>
                <a:latin typeface="Arial" panose="020B0604020202020204" pitchFamily="34" charset="0"/>
              </a:defRPr>
            </a:lvl3pPr>
            <a:lvl4pPr marL="1600200" indent="-228600" defTabSz="457200" eaLnBrk="0" hangingPunct="0">
              <a:spcBef>
                <a:spcPct val="20000"/>
              </a:spcBef>
              <a:buChar char="–"/>
              <a:defRPr sz="2000">
                <a:solidFill>
                  <a:schemeClr val="tx1"/>
                </a:solidFill>
                <a:latin typeface="Arial" panose="020B0604020202020204" pitchFamily="34" charset="0"/>
              </a:defRPr>
            </a:lvl4pPr>
            <a:lvl5pPr marL="2057400" indent="-228600" defTabSz="457200" eaLnBrk="0" hangingPunct="0">
              <a:spcBef>
                <a:spcPct val="20000"/>
              </a:spcBef>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ts val="1000"/>
              </a:spcBef>
              <a:buFontTx/>
              <a:buNone/>
            </a:pPr>
            <a:endParaRPr lang="sv-SE" altLang="sv-SE" sz="1800"/>
          </a:p>
        </p:txBody>
      </p:sp>
      <p:sp>
        <p:nvSpPr>
          <p:cNvPr id="8200" name="Platshållare för innehåll 10">
            <a:extLst>
              <a:ext uri="{FF2B5EF4-FFF2-40B4-BE49-F238E27FC236}">
                <a16:creationId xmlns:a16="http://schemas.microsoft.com/office/drawing/2014/main" id="{4CE54091-5DA9-4492-A721-CDB29780DAB3}"/>
              </a:ext>
            </a:extLst>
          </p:cNvPr>
          <p:cNvSpPr txBox="1">
            <a:spLocks/>
          </p:cNvSpPr>
          <p:nvPr/>
        </p:nvSpPr>
        <p:spPr bwMode="auto">
          <a:xfrm>
            <a:off x="379413" y="2174875"/>
            <a:ext cx="4040187" cy="3951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285750" indent="-285750" defTabSz="457200" eaLnBrk="0" hangingPunct="0">
              <a:spcBef>
                <a:spcPct val="20000"/>
              </a:spcBef>
              <a:buChar char="•"/>
              <a:defRPr sz="3200">
                <a:solidFill>
                  <a:schemeClr val="tx1"/>
                </a:solidFill>
                <a:latin typeface="Arial" panose="020B0604020202020204" pitchFamily="34" charset="0"/>
              </a:defRPr>
            </a:lvl1pPr>
            <a:lvl2pPr marL="179388" indent="-179388" defTabSz="457200" eaLnBrk="0" hangingPunct="0">
              <a:spcBef>
                <a:spcPct val="20000"/>
              </a:spcBef>
              <a:buChar char="–"/>
              <a:defRPr sz="2800">
                <a:solidFill>
                  <a:schemeClr val="tx1"/>
                </a:solidFill>
                <a:latin typeface="Arial" panose="020B0604020202020204" pitchFamily="34" charset="0"/>
              </a:defRPr>
            </a:lvl2pPr>
            <a:lvl3pPr marL="358775" indent="-179388" defTabSz="457200" eaLnBrk="0" hangingPunct="0">
              <a:spcBef>
                <a:spcPct val="20000"/>
              </a:spcBef>
              <a:buChar char="•"/>
              <a:defRPr sz="2400">
                <a:solidFill>
                  <a:schemeClr val="tx1"/>
                </a:solidFill>
                <a:latin typeface="Arial" panose="020B0604020202020204" pitchFamily="34" charset="0"/>
              </a:defRPr>
            </a:lvl3pPr>
            <a:lvl4pPr marL="1600200" indent="-228600" defTabSz="457200" eaLnBrk="0" hangingPunct="0">
              <a:spcBef>
                <a:spcPct val="20000"/>
              </a:spcBef>
              <a:buChar char="–"/>
              <a:defRPr sz="2000">
                <a:solidFill>
                  <a:schemeClr val="tx1"/>
                </a:solidFill>
                <a:latin typeface="Arial" panose="020B0604020202020204" pitchFamily="34" charset="0"/>
              </a:defRPr>
            </a:lvl4pPr>
            <a:lvl5pPr marL="2057400" indent="-228600" defTabSz="457200" eaLnBrk="0" hangingPunct="0">
              <a:spcBef>
                <a:spcPct val="20000"/>
              </a:spcBef>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90000"/>
              </a:lnSpc>
              <a:spcBef>
                <a:spcPts val="1000"/>
              </a:spcBef>
            </a:pPr>
            <a:endParaRPr lang="sv-SE" altLang="sv-SE" sz="1800"/>
          </a:p>
          <a:p>
            <a:pPr eaLnBrk="1" hangingPunct="1">
              <a:spcBef>
                <a:spcPts val="1000"/>
              </a:spcBef>
              <a:buFontTx/>
              <a:buNone/>
            </a:pPr>
            <a:endParaRPr lang="sv-SE" altLang="sv-SE" sz="1800"/>
          </a:p>
        </p:txBody>
      </p:sp>
      <p:sp>
        <p:nvSpPr>
          <p:cNvPr id="8201" name="Platshållare för innehåll 12">
            <a:extLst>
              <a:ext uri="{FF2B5EF4-FFF2-40B4-BE49-F238E27FC236}">
                <a16:creationId xmlns:a16="http://schemas.microsoft.com/office/drawing/2014/main" id="{7460E736-C35C-49EE-9DF0-D32521D9E641}"/>
              </a:ext>
            </a:extLst>
          </p:cNvPr>
          <p:cNvSpPr txBox="1">
            <a:spLocks/>
          </p:cNvSpPr>
          <p:nvPr/>
        </p:nvSpPr>
        <p:spPr bwMode="auto">
          <a:xfrm>
            <a:off x="4887913" y="2174875"/>
            <a:ext cx="4041775" cy="3951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457200" eaLnBrk="0" hangingPunct="0">
              <a:spcBef>
                <a:spcPct val="20000"/>
              </a:spcBef>
              <a:buChar char="•"/>
              <a:defRPr sz="3200">
                <a:solidFill>
                  <a:schemeClr val="tx1"/>
                </a:solidFill>
                <a:latin typeface="Arial" panose="020B0604020202020204" pitchFamily="34" charset="0"/>
              </a:defRPr>
            </a:lvl1pPr>
            <a:lvl2pPr marL="179388" indent="-179388" defTabSz="457200" eaLnBrk="0" hangingPunct="0">
              <a:spcBef>
                <a:spcPct val="20000"/>
              </a:spcBef>
              <a:buChar char="–"/>
              <a:defRPr sz="2800">
                <a:solidFill>
                  <a:schemeClr val="tx1"/>
                </a:solidFill>
                <a:latin typeface="Arial" panose="020B0604020202020204" pitchFamily="34" charset="0"/>
              </a:defRPr>
            </a:lvl2pPr>
            <a:lvl3pPr marL="358775" indent="-179388" defTabSz="457200" eaLnBrk="0" hangingPunct="0">
              <a:spcBef>
                <a:spcPct val="20000"/>
              </a:spcBef>
              <a:buChar char="•"/>
              <a:defRPr sz="2400">
                <a:solidFill>
                  <a:schemeClr val="tx1"/>
                </a:solidFill>
                <a:latin typeface="Arial" panose="020B0604020202020204" pitchFamily="34" charset="0"/>
              </a:defRPr>
            </a:lvl3pPr>
            <a:lvl4pPr marL="1600200" indent="-228600" defTabSz="457200" eaLnBrk="0" hangingPunct="0">
              <a:spcBef>
                <a:spcPct val="20000"/>
              </a:spcBef>
              <a:buChar char="–"/>
              <a:defRPr sz="2000">
                <a:solidFill>
                  <a:schemeClr val="tx1"/>
                </a:solidFill>
                <a:latin typeface="Arial" panose="020B0604020202020204" pitchFamily="34" charset="0"/>
              </a:defRPr>
            </a:lvl4pPr>
            <a:lvl5pPr marL="2057400" indent="-228600" defTabSz="457200" eaLnBrk="0" hangingPunct="0">
              <a:spcBef>
                <a:spcPct val="20000"/>
              </a:spcBef>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90000"/>
              </a:lnSpc>
              <a:spcBef>
                <a:spcPts val="1000"/>
              </a:spcBef>
              <a:buFontTx/>
              <a:buNone/>
            </a:pPr>
            <a:endParaRPr lang="sv-SE" altLang="sv-SE" sz="1800"/>
          </a:p>
          <a:p>
            <a:pPr eaLnBrk="1" hangingPunct="1">
              <a:spcBef>
                <a:spcPts val="1000"/>
              </a:spcBef>
              <a:buFontTx/>
              <a:buNone/>
            </a:pPr>
            <a:endParaRPr lang="sv-SE" altLang="sv-SE" sz="1800"/>
          </a:p>
        </p:txBody>
      </p:sp>
      <p:pic>
        <p:nvPicPr>
          <p:cNvPr id="8202" name="Picture 3" descr="C:\Users\b42kbr\AppData\Local\Microsoft\Windows\Temporary Internet Files\Content.IE5\0LZKT15M\MC900198629[1].wmf">
            <a:extLst>
              <a:ext uri="{FF2B5EF4-FFF2-40B4-BE49-F238E27FC236}">
                <a16:creationId xmlns:a16="http://schemas.microsoft.com/office/drawing/2014/main" id="{269C6C41-3D5C-43E0-BA0C-B2B3FE2A83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3800" y="3933825"/>
            <a:ext cx="2263775" cy="213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3" name="Bildobjekt 8">
            <a:extLst>
              <a:ext uri="{FF2B5EF4-FFF2-40B4-BE49-F238E27FC236}">
                <a16:creationId xmlns:a16="http://schemas.microsoft.com/office/drawing/2014/main" id="{22660B74-7C95-47E2-A5EF-3ABAE922240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0038" y="4005263"/>
            <a:ext cx="4314825" cy="230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ubrik 1">
            <a:extLst>
              <a:ext uri="{FF2B5EF4-FFF2-40B4-BE49-F238E27FC236}">
                <a16:creationId xmlns:a16="http://schemas.microsoft.com/office/drawing/2014/main" id="{9F9DA290-46F4-4491-BF3E-D8427D5CDF0E}"/>
              </a:ext>
            </a:extLst>
          </p:cNvPr>
          <p:cNvSpPr>
            <a:spLocks noGrp="1"/>
          </p:cNvSpPr>
          <p:nvPr>
            <p:ph type="title"/>
          </p:nvPr>
        </p:nvSpPr>
        <p:spPr>
          <a:xfrm>
            <a:off x="468313" y="188913"/>
            <a:ext cx="8229600" cy="1143000"/>
          </a:xfrm>
        </p:spPr>
        <p:txBody>
          <a:bodyPr/>
          <a:lstStyle/>
          <a:p>
            <a:pPr algn="l"/>
            <a:r>
              <a:rPr lang="sv-SE" altLang="sv-SE" sz="2800" b="1"/>
              <a:t>När huset är tomt ska det se bebott ut. </a:t>
            </a:r>
            <a:br>
              <a:rPr lang="sv-SE" altLang="sv-SE" sz="2800" b="1"/>
            </a:br>
            <a:r>
              <a:rPr lang="sv-SE" altLang="sv-SE" sz="2800" b="1"/>
              <a:t>Be någon att:</a:t>
            </a:r>
          </a:p>
        </p:txBody>
      </p:sp>
      <p:sp>
        <p:nvSpPr>
          <p:cNvPr id="3" name="Platshållare för innehåll 2">
            <a:extLst>
              <a:ext uri="{FF2B5EF4-FFF2-40B4-BE49-F238E27FC236}">
                <a16:creationId xmlns:a16="http://schemas.microsoft.com/office/drawing/2014/main" id="{BAAB7019-7B97-43C1-8D28-73409611172A}"/>
              </a:ext>
            </a:extLst>
          </p:cNvPr>
          <p:cNvSpPr>
            <a:spLocks noGrp="1"/>
          </p:cNvSpPr>
          <p:nvPr>
            <p:ph idx="1"/>
          </p:nvPr>
        </p:nvSpPr>
        <p:spPr>
          <a:xfrm>
            <a:off x="344488" y="1230313"/>
            <a:ext cx="8229600" cy="5006975"/>
          </a:xfrm>
        </p:spPr>
        <p:txBody>
          <a:bodyPr>
            <a:normAutofit/>
          </a:bodyPr>
          <a:lstStyle/>
          <a:p>
            <a:pPr>
              <a:defRPr/>
            </a:pPr>
            <a:r>
              <a:rPr lang="sv-SE" sz="1700" dirty="0"/>
              <a:t>Belysning – tänd och släck lampor med timer.</a:t>
            </a:r>
          </a:p>
          <a:p>
            <a:pPr>
              <a:defRPr/>
            </a:pPr>
            <a:r>
              <a:rPr lang="sv-SE" sz="1700" dirty="0"/>
              <a:t>Ljud. Låt radion gå på oregelbundet med timer.</a:t>
            </a:r>
          </a:p>
          <a:p>
            <a:pPr>
              <a:defRPr/>
            </a:pPr>
            <a:r>
              <a:rPr lang="sv-SE" sz="1700" dirty="0"/>
              <a:t>Belysning med rörelsevakt vid entré- och altandörrar. </a:t>
            </a:r>
          </a:p>
          <a:p>
            <a:pPr>
              <a:defRPr/>
            </a:pPr>
            <a:r>
              <a:rPr lang="sv-SE" sz="1700" dirty="0"/>
              <a:t>Töm brevlådan. När du ser att grannens </a:t>
            </a:r>
          </a:p>
          <a:p>
            <a:pPr marL="0" indent="0">
              <a:buFontTx/>
              <a:buNone/>
              <a:defRPr/>
            </a:pPr>
            <a:r>
              <a:rPr lang="sv-SE" sz="1700" dirty="0"/>
              <a:t>      post hänger ut ur en brevlåda, peta ner den!</a:t>
            </a:r>
          </a:p>
          <a:p>
            <a:pPr>
              <a:defRPr/>
            </a:pPr>
            <a:r>
              <a:rPr lang="sv-SE" sz="1700" dirty="0"/>
              <a:t>Gräsmattan. Ordna så att någon klipper gräsmattan.</a:t>
            </a:r>
          </a:p>
          <a:p>
            <a:pPr>
              <a:defRPr/>
            </a:pPr>
            <a:r>
              <a:rPr lang="sv-SE" sz="1700" dirty="0"/>
              <a:t>Sopor. Grannen kan lägga sopor i din soptunna.</a:t>
            </a:r>
          </a:p>
          <a:p>
            <a:pPr>
              <a:defRPr/>
            </a:pPr>
            <a:r>
              <a:rPr lang="sv-SE" sz="1700" dirty="0"/>
              <a:t>Tvätt. Grannen kan hänga sin tvätt på din tomt.</a:t>
            </a:r>
          </a:p>
          <a:p>
            <a:pPr>
              <a:defRPr/>
            </a:pPr>
            <a:r>
              <a:rPr lang="sv-SE" sz="1700" dirty="0"/>
              <a:t>Bilparkering. Be någon eller några grannar att då och då </a:t>
            </a:r>
          </a:p>
          <a:p>
            <a:pPr marL="0" indent="0">
              <a:buFontTx/>
              <a:buNone/>
              <a:defRPr/>
            </a:pPr>
            <a:r>
              <a:rPr lang="sv-SE" sz="1700" dirty="0"/>
              <a:t>      parkera sin bil på din tomt så att huset ser bebott ut.</a:t>
            </a:r>
          </a:p>
          <a:p>
            <a:pPr>
              <a:buFont typeface="Arial" panose="020B0604020202020204" pitchFamily="34" charset="0"/>
              <a:buChar char="•"/>
              <a:defRPr/>
            </a:pPr>
            <a:r>
              <a:rPr lang="sv-SE" sz="1700" dirty="0"/>
              <a:t>Stege. Förvara stegar inomhus eller fastlåsta.</a:t>
            </a:r>
          </a:p>
          <a:p>
            <a:pPr marL="0" indent="0">
              <a:buFontTx/>
              <a:buNone/>
              <a:defRPr/>
            </a:pPr>
            <a:br>
              <a:rPr lang="sv-SE" sz="1800" dirty="0"/>
            </a:br>
            <a:r>
              <a:rPr lang="sv-SE" sz="1800" dirty="0"/>
              <a:t>Extra medskick från räddningstjänsten:</a:t>
            </a:r>
          </a:p>
          <a:p>
            <a:pPr marL="0" indent="0">
              <a:buFontTx/>
              <a:buNone/>
              <a:defRPr/>
            </a:pPr>
            <a:r>
              <a:rPr lang="sv-SE" sz="1600" dirty="0"/>
              <a:t>Brandvarnare - Kolla batterierna efter semestern, innan jul mm (4 ggr/år)</a:t>
            </a:r>
          </a:p>
          <a:p>
            <a:pPr marL="0" indent="0">
              <a:buFontTx/>
              <a:buNone/>
              <a:defRPr/>
            </a:pPr>
            <a:r>
              <a:rPr lang="sv-SE" sz="1600" dirty="0"/>
              <a:t>Brandsläckare – Kontrollera 2 ggr/år (t ex sommar- och vintertid)</a:t>
            </a:r>
          </a:p>
          <a:p>
            <a:pPr marL="0" indent="0">
              <a:buFontTx/>
              <a:buNone/>
              <a:defRPr/>
            </a:pPr>
            <a:endParaRPr lang="sv-SE" sz="1800" dirty="0"/>
          </a:p>
          <a:p>
            <a:pPr>
              <a:defRPr/>
            </a:pPr>
            <a:endParaRPr lang="sv-SE" dirty="0"/>
          </a:p>
        </p:txBody>
      </p:sp>
      <p:sp>
        <p:nvSpPr>
          <p:cNvPr id="9220" name="Platshållare för bildnummer 5">
            <a:extLst>
              <a:ext uri="{FF2B5EF4-FFF2-40B4-BE49-F238E27FC236}">
                <a16:creationId xmlns:a16="http://schemas.microsoft.com/office/drawing/2014/main" id="{387C4757-A18F-4027-A839-84EE8D3A8F45}"/>
              </a:ext>
            </a:extLst>
          </p:cNvPr>
          <p:cNvSpPr>
            <a:spLocks noGrp="1"/>
          </p:cNvSpPr>
          <p:nvPr>
            <p:ph type="sldNum" sz="quarter" idx="12"/>
          </p:nvPr>
        </p:nvSpPr>
        <p:spPr>
          <a:noFill/>
        </p:spPr>
        <p:txBody>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fld id="{E516585A-4ABD-4A0C-AEE9-517B9C379EEC}" type="slidenum">
              <a:rPr lang="sv-SE" altLang="sv-SE" sz="1400"/>
              <a:pPr eaLnBrk="1" hangingPunct="1">
                <a:spcBef>
                  <a:spcPct val="0"/>
                </a:spcBef>
                <a:buFontTx/>
                <a:buNone/>
              </a:pPr>
              <a:t>7</a:t>
            </a:fld>
            <a:endParaRPr lang="sv-SE" altLang="sv-SE" sz="1400"/>
          </a:p>
        </p:txBody>
      </p:sp>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20AF1F25-82D5-4591-A5D6-273A4B664876}"/>
              </a:ext>
            </a:extLst>
          </p:cNvPr>
          <p:cNvSpPr>
            <a:spLocks noGrp="1" noChangeArrowheads="1"/>
          </p:cNvSpPr>
          <p:nvPr>
            <p:ph type="title"/>
          </p:nvPr>
        </p:nvSpPr>
        <p:spPr/>
        <p:txBody>
          <a:bodyPr/>
          <a:lstStyle/>
          <a:p>
            <a:pPr algn="l" eaLnBrk="1" hangingPunct="1"/>
            <a:r>
              <a:rPr lang="sv-SE" altLang="sv-SE" sz="2800" b="1"/>
              <a:t>Varför polisanmäla?</a:t>
            </a:r>
          </a:p>
        </p:txBody>
      </p:sp>
      <p:sp>
        <p:nvSpPr>
          <p:cNvPr id="10243" name="Rectangle 3">
            <a:extLst>
              <a:ext uri="{FF2B5EF4-FFF2-40B4-BE49-F238E27FC236}">
                <a16:creationId xmlns:a16="http://schemas.microsoft.com/office/drawing/2014/main" id="{16678F3E-6C19-492B-8B15-E3F4BD3F286C}"/>
              </a:ext>
            </a:extLst>
          </p:cNvPr>
          <p:cNvSpPr>
            <a:spLocks noGrp="1" noChangeArrowheads="1"/>
          </p:cNvSpPr>
          <p:nvPr>
            <p:ph type="body" idx="1"/>
          </p:nvPr>
        </p:nvSpPr>
        <p:spPr>
          <a:xfrm>
            <a:off x="539750" y="1557338"/>
            <a:ext cx="4114800" cy="4525962"/>
          </a:xfrm>
        </p:spPr>
        <p:txBody>
          <a:bodyPr/>
          <a:lstStyle/>
          <a:p>
            <a:pPr eaLnBrk="1" hangingPunct="1">
              <a:buFont typeface="Wingdings" panose="05000000000000000000" pitchFamily="2" charset="2"/>
              <a:buChar char="§"/>
            </a:pPr>
            <a:r>
              <a:rPr lang="sv-SE" altLang="sv-SE" sz="2400"/>
              <a:t>En försäkringsfråga</a:t>
            </a:r>
          </a:p>
          <a:p>
            <a:pPr eaLnBrk="1" hangingPunct="1">
              <a:buFont typeface="Wingdings" panose="05000000000000000000" pitchFamily="2" charset="2"/>
              <a:buChar char="§"/>
            </a:pPr>
            <a:endParaRPr lang="sv-SE" altLang="sv-SE" sz="2400"/>
          </a:p>
          <a:p>
            <a:pPr eaLnBrk="1" hangingPunct="1">
              <a:buFont typeface="Wingdings" panose="05000000000000000000" pitchFamily="2" charset="2"/>
              <a:buChar char="§"/>
            </a:pPr>
            <a:r>
              <a:rPr lang="sv-SE" altLang="sv-SE" sz="2400"/>
              <a:t>Ökar chansen att få tillbaka stulna saker</a:t>
            </a:r>
          </a:p>
          <a:p>
            <a:pPr eaLnBrk="1" hangingPunct="1">
              <a:buFont typeface="Wingdings" panose="05000000000000000000" pitchFamily="2" charset="2"/>
              <a:buChar char="§"/>
            </a:pPr>
            <a:endParaRPr lang="sv-SE" altLang="sv-SE" sz="2400"/>
          </a:p>
          <a:p>
            <a:pPr eaLnBrk="1" hangingPunct="1">
              <a:buFont typeface="Wingdings" panose="05000000000000000000" pitchFamily="2" charset="2"/>
              <a:buChar char="§"/>
            </a:pPr>
            <a:r>
              <a:rPr lang="sv-SE" altLang="sv-SE" sz="2400"/>
              <a:t>Inte anmält = inte hänt</a:t>
            </a:r>
          </a:p>
          <a:p>
            <a:pPr eaLnBrk="1" hangingPunct="1">
              <a:buFont typeface="Wingdings" panose="05000000000000000000" pitchFamily="2" charset="2"/>
              <a:buChar char="§"/>
            </a:pPr>
            <a:endParaRPr lang="sv-SE" altLang="sv-SE" sz="2400"/>
          </a:p>
          <a:p>
            <a:pPr eaLnBrk="1" hangingPunct="1">
              <a:buFont typeface="Wingdings" panose="05000000000000000000" pitchFamily="2" charset="2"/>
              <a:buChar char="§"/>
            </a:pPr>
            <a:r>
              <a:rPr lang="sv-SE" altLang="sv-SE" sz="2400"/>
              <a:t>Mer resurser till polisen i framtiden</a:t>
            </a:r>
          </a:p>
        </p:txBody>
      </p:sp>
      <p:pic>
        <p:nvPicPr>
          <p:cNvPr id="10244" name="Picture 4" descr="Annica_Tomas">
            <a:extLst>
              <a:ext uri="{FF2B5EF4-FFF2-40B4-BE49-F238E27FC236}">
                <a16:creationId xmlns:a16="http://schemas.microsoft.com/office/drawing/2014/main" id="{A7FC07F7-5529-45E7-98DB-F8110F15CE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3800" y="1412875"/>
            <a:ext cx="3600450" cy="227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3E47794D-006F-42B2-8CE6-DC9748FAE5C3}"/>
              </a:ext>
            </a:extLst>
          </p:cNvPr>
          <p:cNvSpPr>
            <a:spLocks noGrp="1" noChangeArrowheads="1"/>
          </p:cNvSpPr>
          <p:nvPr>
            <p:ph type="title"/>
          </p:nvPr>
        </p:nvSpPr>
        <p:spPr/>
        <p:txBody>
          <a:bodyPr/>
          <a:lstStyle/>
          <a:p>
            <a:pPr algn="l" eaLnBrk="1" hangingPunct="1"/>
            <a:r>
              <a:rPr lang="sv-SE" altLang="sv-SE" sz="2800" b="1"/>
              <a:t>112 eller 114 14?</a:t>
            </a:r>
          </a:p>
        </p:txBody>
      </p:sp>
      <p:sp>
        <p:nvSpPr>
          <p:cNvPr id="12291" name="Rectangle 3">
            <a:extLst>
              <a:ext uri="{FF2B5EF4-FFF2-40B4-BE49-F238E27FC236}">
                <a16:creationId xmlns:a16="http://schemas.microsoft.com/office/drawing/2014/main" id="{D8047118-7F2D-42FE-B04B-1BB282562A16}"/>
              </a:ext>
            </a:extLst>
          </p:cNvPr>
          <p:cNvSpPr>
            <a:spLocks noGrp="1" noChangeArrowheads="1"/>
          </p:cNvSpPr>
          <p:nvPr>
            <p:ph type="body" idx="1"/>
          </p:nvPr>
        </p:nvSpPr>
        <p:spPr>
          <a:xfrm>
            <a:off x="468313" y="1341438"/>
            <a:ext cx="8229600" cy="4824412"/>
          </a:xfrm>
        </p:spPr>
        <p:txBody>
          <a:bodyPr/>
          <a:lstStyle/>
          <a:p>
            <a:pPr marL="533400" indent="-533400" eaLnBrk="1" hangingPunct="1">
              <a:buFont typeface="Wingdings" pitchFamily="2" charset="2"/>
              <a:buNone/>
              <a:defRPr/>
            </a:pPr>
            <a:r>
              <a:rPr lang="sv-SE" altLang="sv-SE" sz="2400" b="1" dirty="0"/>
              <a:t>Ring 112 vid pågående brott eller nära</a:t>
            </a:r>
          </a:p>
          <a:p>
            <a:pPr marL="533400" indent="-533400" eaLnBrk="1" hangingPunct="1">
              <a:buFont typeface="Wingdings" pitchFamily="2" charset="2"/>
              <a:buNone/>
              <a:defRPr/>
            </a:pPr>
            <a:r>
              <a:rPr lang="sv-SE" altLang="sv-SE" sz="2400" b="1" dirty="0"/>
              <a:t>förestående brott!</a:t>
            </a:r>
          </a:p>
          <a:p>
            <a:pPr marL="533400" indent="-533400" eaLnBrk="1" hangingPunct="1">
              <a:buFontTx/>
              <a:buChar char="-"/>
              <a:defRPr/>
            </a:pPr>
            <a:r>
              <a:rPr lang="sv-SE" altLang="sv-SE" sz="2000" dirty="0"/>
              <a:t>Betona att det är ett pågående brott</a:t>
            </a:r>
          </a:p>
          <a:p>
            <a:pPr marL="533400" indent="-533400" eaLnBrk="1" hangingPunct="1">
              <a:buFontTx/>
              <a:buChar char="-"/>
              <a:defRPr/>
            </a:pPr>
            <a:r>
              <a:rPr lang="sv-SE" altLang="sv-SE" sz="2000" dirty="0"/>
              <a:t>Var tydlig med vem du är, vilken adress och vilken ort det gäller</a:t>
            </a:r>
          </a:p>
          <a:p>
            <a:pPr marL="533400" indent="-533400" eaLnBrk="1" hangingPunct="1">
              <a:buFontTx/>
              <a:buChar char="-"/>
              <a:defRPr/>
            </a:pPr>
            <a:r>
              <a:rPr lang="sv-SE" altLang="sv-SE" sz="2000" dirty="0"/>
              <a:t>Berätta om du har de misstänkta personerna under uppsikt</a:t>
            </a:r>
          </a:p>
          <a:p>
            <a:pPr marL="533400" indent="-533400" eaLnBrk="1" hangingPunct="1">
              <a:buFont typeface="Wingdings" pitchFamily="2" charset="2"/>
              <a:buNone/>
              <a:defRPr/>
            </a:pPr>
            <a:endParaRPr lang="sv-SE" altLang="sv-SE" sz="2400" b="1" dirty="0"/>
          </a:p>
          <a:p>
            <a:pPr marL="533400" indent="-533400" eaLnBrk="1" hangingPunct="1">
              <a:buFont typeface="Wingdings" pitchFamily="2" charset="2"/>
              <a:buNone/>
              <a:defRPr/>
            </a:pPr>
            <a:r>
              <a:rPr lang="sv-SE" altLang="sv-SE" sz="2400" b="1" dirty="0"/>
              <a:t>Ring 114 14</a:t>
            </a:r>
          </a:p>
          <a:p>
            <a:pPr marL="0" indent="0" eaLnBrk="1" hangingPunct="1">
              <a:buFontTx/>
              <a:buNone/>
              <a:defRPr/>
            </a:pPr>
            <a:r>
              <a:rPr lang="sv-SE" altLang="sv-SE" sz="2400" b="1" dirty="0"/>
              <a:t>-  </a:t>
            </a:r>
            <a:r>
              <a:rPr lang="sv-SE" sz="2000" dirty="0"/>
              <a:t>Numret skall användas för situationer som inte är akuta, till exempel  </a:t>
            </a:r>
            <a:br>
              <a:rPr lang="sv-SE" sz="2000" dirty="0"/>
            </a:br>
            <a:r>
              <a:rPr lang="sv-SE" sz="2000" dirty="0"/>
              <a:t>    polisanmälan, lämna tips eller få upplysningar </a:t>
            </a:r>
            <a:endParaRPr lang="sv-SE" altLang="sv-SE" sz="2000" b="1" dirty="0"/>
          </a:p>
          <a:p>
            <a:pPr eaLnBrk="1" hangingPunct="1">
              <a:defRPr/>
            </a:pPr>
            <a:endParaRPr lang="sv-SE" altLang="sv-SE" sz="2800" b="1" dirty="0"/>
          </a:p>
          <a:p>
            <a:pPr marL="533400" indent="-533400" eaLnBrk="1" hangingPunct="1">
              <a:buFont typeface="Wingdings" pitchFamily="2" charset="2"/>
              <a:buNone/>
              <a:defRPr/>
            </a:pPr>
            <a:endParaRPr lang="sv-SE" altLang="sv-SE" sz="2400" b="1" dirty="0"/>
          </a:p>
          <a:p>
            <a:pPr marL="533400" indent="-533400" eaLnBrk="1" hangingPunct="1">
              <a:buFont typeface="Wingdings" pitchFamily="2" charset="2"/>
              <a:buNone/>
              <a:defRPr/>
            </a:pPr>
            <a:endParaRPr lang="sv-SE" altLang="sv-SE" sz="2400" b="1"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link="rId2"/>
          <a:srcRect/>
          <a:tile tx="0" ty="0" sx="100000" sy="100000" flip="none" algn="tl"/>
        </a:blipFill>
        <a:effectLst/>
      </p:bgPr>
    </p:bg>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41C08F80-E0E8-4ACC-ABF3-2707876184D0}"/>
              </a:ext>
            </a:extLst>
          </p:cNvPr>
          <p:cNvSpPr>
            <a:spLocks noGrp="1" noChangeArrowheads="1"/>
          </p:cNvSpPr>
          <p:nvPr>
            <p:ph type="title"/>
          </p:nvPr>
        </p:nvSpPr>
        <p:spPr>
          <a:xfrm>
            <a:off x="539750" y="198438"/>
            <a:ext cx="8229600" cy="1143000"/>
          </a:xfrm>
        </p:spPr>
        <p:txBody>
          <a:bodyPr/>
          <a:lstStyle/>
          <a:p>
            <a:pPr algn="l" eaLnBrk="1" hangingPunct="1"/>
            <a:r>
              <a:rPr lang="sv-SE" altLang="sv-SE" sz="2800" b="1"/>
              <a:t>Iaktta är viktigare än att ingripa – ta inga risker!</a:t>
            </a:r>
          </a:p>
        </p:txBody>
      </p:sp>
      <p:sp>
        <p:nvSpPr>
          <p:cNvPr id="15363" name="Rectangle 3">
            <a:extLst>
              <a:ext uri="{FF2B5EF4-FFF2-40B4-BE49-F238E27FC236}">
                <a16:creationId xmlns:a16="http://schemas.microsoft.com/office/drawing/2014/main" id="{C2153890-AFE3-4403-B824-FA1CFE687E18}"/>
              </a:ext>
            </a:extLst>
          </p:cNvPr>
          <p:cNvSpPr>
            <a:spLocks noGrp="1" noChangeArrowheads="1"/>
          </p:cNvSpPr>
          <p:nvPr>
            <p:ph type="body" idx="1"/>
          </p:nvPr>
        </p:nvSpPr>
        <p:spPr>
          <a:xfrm>
            <a:off x="539750" y="1412875"/>
            <a:ext cx="4114800" cy="4525963"/>
          </a:xfrm>
        </p:spPr>
        <p:txBody>
          <a:bodyPr/>
          <a:lstStyle/>
          <a:p>
            <a:pPr eaLnBrk="1" hangingPunct="1">
              <a:buFont typeface="Wingdings" pitchFamily="2" charset="2"/>
              <a:buChar char="§"/>
              <a:defRPr/>
            </a:pPr>
            <a:r>
              <a:rPr lang="sv-SE" altLang="sv-SE" sz="2000" dirty="0"/>
              <a:t>Beteende</a:t>
            </a:r>
          </a:p>
          <a:p>
            <a:pPr eaLnBrk="1" hangingPunct="1">
              <a:buFont typeface="Wingdings" pitchFamily="2" charset="2"/>
              <a:buChar char="§"/>
              <a:defRPr/>
            </a:pPr>
            <a:r>
              <a:rPr lang="sv-SE" altLang="sv-SE" sz="2000" dirty="0"/>
              <a:t>Fordon</a:t>
            </a:r>
          </a:p>
          <a:p>
            <a:pPr eaLnBrk="1" hangingPunct="1">
              <a:buFont typeface="Wingdings" pitchFamily="2" charset="2"/>
              <a:buChar char="§"/>
              <a:defRPr/>
            </a:pPr>
            <a:r>
              <a:rPr lang="sv-SE" altLang="sv-SE" sz="2000" dirty="0"/>
              <a:t>Registreringsnummer</a:t>
            </a:r>
          </a:p>
          <a:p>
            <a:pPr eaLnBrk="1" hangingPunct="1">
              <a:buFont typeface="Wingdings" pitchFamily="2" charset="2"/>
              <a:buChar char="§"/>
              <a:defRPr/>
            </a:pPr>
            <a:r>
              <a:rPr lang="sv-SE" altLang="sv-SE" sz="2000" dirty="0"/>
              <a:t>Riktning</a:t>
            </a:r>
          </a:p>
          <a:p>
            <a:pPr eaLnBrk="1" hangingPunct="1">
              <a:buFont typeface="Wingdings" pitchFamily="2" charset="2"/>
              <a:buChar char="§"/>
              <a:defRPr/>
            </a:pPr>
            <a:r>
              <a:rPr lang="sv-SE" altLang="sv-SE" sz="2000" dirty="0"/>
              <a:t>Antal personer</a:t>
            </a:r>
          </a:p>
          <a:p>
            <a:pPr eaLnBrk="1" hangingPunct="1">
              <a:buFont typeface="Wingdings" pitchFamily="2" charset="2"/>
              <a:buChar char="§"/>
              <a:defRPr/>
            </a:pPr>
            <a:r>
              <a:rPr lang="sv-SE" altLang="sv-SE" sz="2000" dirty="0"/>
              <a:t>Utseende</a:t>
            </a:r>
          </a:p>
          <a:p>
            <a:pPr eaLnBrk="1" hangingPunct="1">
              <a:buFont typeface="Wingdings" pitchFamily="2" charset="2"/>
              <a:buChar char="§"/>
              <a:defRPr/>
            </a:pPr>
            <a:r>
              <a:rPr lang="sv-SE" altLang="sv-SE" sz="2000" dirty="0"/>
              <a:t>Klädsel</a:t>
            </a:r>
          </a:p>
          <a:p>
            <a:pPr eaLnBrk="1" hangingPunct="1">
              <a:buFont typeface="Wingdings" pitchFamily="2" charset="2"/>
              <a:buChar char="§"/>
              <a:defRPr/>
            </a:pPr>
            <a:r>
              <a:rPr lang="sv-SE" altLang="sv-SE" sz="2000" dirty="0"/>
              <a:t>Spår</a:t>
            </a:r>
          </a:p>
          <a:p>
            <a:pPr eaLnBrk="1" hangingPunct="1">
              <a:buFont typeface="Wingdings" pitchFamily="2" charset="2"/>
              <a:buChar char="§"/>
              <a:defRPr/>
            </a:pPr>
            <a:r>
              <a:rPr lang="sv-SE" altLang="sv-SE" sz="2000" dirty="0"/>
              <a:t>Fota och filma</a:t>
            </a:r>
          </a:p>
          <a:p>
            <a:pPr marL="0" indent="0" eaLnBrk="1" hangingPunct="1">
              <a:buFontTx/>
              <a:buNone/>
              <a:defRPr/>
            </a:pPr>
            <a:endParaRPr lang="sv-SE" altLang="sv-SE" sz="2400" dirty="0"/>
          </a:p>
          <a:p>
            <a:pPr eaLnBrk="1" hangingPunct="1">
              <a:buFont typeface="Wingdings" pitchFamily="2" charset="2"/>
              <a:buNone/>
              <a:defRPr/>
            </a:pPr>
            <a:endParaRPr lang="sv-SE" altLang="sv-SE" sz="2400" dirty="0"/>
          </a:p>
        </p:txBody>
      </p:sp>
      <p:pic>
        <p:nvPicPr>
          <p:cNvPr id="12292" name="Picture 5" descr="Trängsel">
            <a:hlinkClick r:id="rId3" tooltip="Människor går om vart annat på trång gata. Storlek: 800x1200 pixlar."/>
            <a:extLst>
              <a:ext uri="{FF2B5EF4-FFF2-40B4-BE49-F238E27FC236}">
                <a16:creationId xmlns:a16="http://schemas.microsoft.com/office/drawing/2014/main" id="{B17DB881-2ECA-4C05-B377-A6003DDD0E0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b="10994"/>
          <a:stretch>
            <a:fillRect/>
          </a:stretch>
        </p:blipFill>
        <p:spPr bwMode="auto">
          <a:xfrm>
            <a:off x="5795963" y="1341438"/>
            <a:ext cx="2640012" cy="352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ubrik 1">
            <a:extLst>
              <a:ext uri="{FF2B5EF4-FFF2-40B4-BE49-F238E27FC236}">
                <a16:creationId xmlns:a16="http://schemas.microsoft.com/office/drawing/2014/main" id="{00D5DDE0-470E-4B19-92A4-2B44D741C5D3}"/>
              </a:ext>
            </a:extLst>
          </p:cNvPr>
          <p:cNvSpPr>
            <a:spLocks noGrp="1"/>
          </p:cNvSpPr>
          <p:nvPr>
            <p:ph type="title"/>
          </p:nvPr>
        </p:nvSpPr>
        <p:spPr/>
        <p:txBody>
          <a:bodyPr/>
          <a:lstStyle/>
          <a:p>
            <a:pPr algn="l"/>
            <a:r>
              <a:rPr lang="sv-SE" altLang="sv-SE" sz="2800" b="1"/>
              <a:t>Hur tar man sig in? </a:t>
            </a:r>
          </a:p>
        </p:txBody>
      </p:sp>
      <p:sp>
        <p:nvSpPr>
          <p:cNvPr id="3" name="Platshållare för innehåll 2">
            <a:extLst>
              <a:ext uri="{FF2B5EF4-FFF2-40B4-BE49-F238E27FC236}">
                <a16:creationId xmlns:a16="http://schemas.microsoft.com/office/drawing/2014/main" id="{9E476A12-B58E-4DF0-96DF-1652A603C806}"/>
              </a:ext>
            </a:extLst>
          </p:cNvPr>
          <p:cNvSpPr>
            <a:spLocks noGrp="1"/>
          </p:cNvSpPr>
          <p:nvPr>
            <p:ph idx="1"/>
          </p:nvPr>
        </p:nvSpPr>
        <p:spPr>
          <a:xfrm>
            <a:off x="457200" y="1600200"/>
            <a:ext cx="4619625" cy="4525963"/>
          </a:xfrm>
        </p:spPr>
        <p:txBody>
          <a:bodyPr/>
          <a:lstStyle/>
          <a:p>
            <a:pPr>
              <a:defRPr/>
            </a:pPr>
            <a:r>
              <a:rPr lang="sv-SE" sz="2000" b="1" dirty="0"/>
              <a:t>Var bryter man sig in? </a:t>
            </a:r>
          </a:p>
          <a:p>
            <a:pPr marL="0" indent="0">
              <a:buFontTx/>
              <a:buNone/>
              <a:defRPr/>
            </a:pPr>
            <a:r>
              <a:rPr lang="sv-SE" sz="2000" dirty="0"/>
              <a:t>Baksidan/skymd plats </a:t>
            </a:r>
          </a:p>
          <a:p>
            <a:pPr>
              <a:defRPr/>
            </a:pPr>
            <a:r>
              <a:rPr lang="sv-SE" sz="2000" b="1" dirty="0"/>
              <a:t>Absolut vanligaste modus </a:t>
            </a:r>
          </a:p>
          <a:p>
            <a:pPr marL="0" indent="0">
              <a:buFontTx/>
              <a:buNone/>
              <a:defRPr/>
            </a:pPr>
            <a:r>
              <a:rPr lang="sv-SE" sz="2000" dirty="0"/>
              <a:t>Bryta upp fönsterhake/fönster </a:t>
            </a:r>
          </a:p>
          <a:p>
            <a:pPr marL="0" indent="0">
              <a:buFontTx/>
              <a:buNone/>
              <a:defRPr/>
            </a:pPr>
            <a:r>
              <a:rPr lang="sv-SE" sz="2000" dirty="0"/>
              <a:t>Bryter upp altandörr </a:t>
            </a:r>
          </a:p>
          <a:p>
            <a:pPr>
              <a:defRPr/>
            </a:pPr>
            <a:r>
              <a:rPr lang="sv-SE" sz="2000" b="1" dirty="0"/>
              <a:t>Ovanligt modus </a:t>
            </a:r>
          </a:p>
          <a:p>
            <a:pPr marL="0" indent="0">
              <a:buFontTx/>
              <a:buNone/>
              <a:defRPr/>
            </a:pPr>
            <a:r>
              <a:rPr lang="sv-SE" sz="2000" dirty="0"/>
              <a:t>Bryter upp dörrar </a:t>
            </a:r>
          </a:p>
          <a:p>
            <a:pPr marL="0" indent="0">
              <a:buFontTx/>
              <a:buNone/>
              <a:defRPr/>
            </a:pPr>
            <a:r>
              <a:rPr lang="sv-SE" sz="2000" dirty="0"/>
              <a:t>Krossar fönster </a:t>
            </a:r>
          </a:p>
          <a:p>
            <a:pPr>
              <a:defRPr/>
            </a:pPr>
            <a:r>
              <a:rPr lang="sv-SE" sz="2000" b="1" dirty="0"/>
              <a:t>Extremt ovanligt modus </a:t>
            </a:r>
          </a:p>
          <a:p>
            <a:pPr marL="0" indent="0">
              <a:buFontTx/>
              <a:buNone/>
              <a:defRPr/>
            </a:pPr>
            <a:r>
              <a:rPr lang="sv-SE" sz="2000" dirty="0"/>
              <a:t>Dyrkar lås </a:t>
            </a:r>
          </a:p>
          <a:p>
            <a:pPr>
              <a:defRPr/>
            </a:pPr>
            <a:endParaRPr lang="sv-SE" sz="2400" dirty="0"/>
          </a:p>
          <a:p>
            <a:pPr>
              <a:defRPr/>
            </a:pPr>
            <a:endParaRPr lang="sv-SE" dirty="0"/>
          </a:p>
        </p:txBody>
      </p:sp>
      <p:pic>
        <p:nvPicPr>
          <p:cNvPr id="13316" name="Bildobjekt 4" descr="Skärmurklipp">
            <a:extLst>
              <a:ext uri="{FF2B5EF4-FFF2-40B4-BE49-F238E27FC236}">
                <a16:creationId xmlns:a16="http://schemas.microsoft.com/office/drawing/2014/main" id="{8274FDFA-2F20-40EC-B9F3-9E931192E07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80063" y="692150"/>
            <a:ext cx="2740025" cy="4119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7" name="Bildobjekt 3" descr="Skärmurklipp">
            <a:extLst>
              <a:ext uri="{FF2B5EF4-FFF2-40B4-BE49-F238E27FC236}">
                <a16:creationId xmlns:a16="http://schemas.microsoft.com/office/drawing/2014/main" id="{081CF191-170E-45B0-85A5-900F7DE40B5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500563" y="1884363"/>
            <a:ext cx="1079500" cy="145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ubrik 1">
            <a:extLst>
              <a:ext uri="{FF2B5EF4-FFF2-40B4-BE49-F238E27FC236}">
                <a16:creationId xmlns:a16="http://schemas.microsoft.com/office/drawing/2014/main" id="{5E611B38-72D3-4B64-B4B1-497D28FE877E}"/>
              </a:ext>
            </a:extLst>
          </p:cNvPr>
          <p:cNvSpPr>
            <a:spLocks noGrp="1"/>
          </p:cNvSpPr>
          <p:nvPr>
            <p:ph type="title"/>
          </p:nvPr>
        </p:nvSpPr>
        <p:spPr>
          <a:xfrm>
            <a:off x="395288" y="333375"/>
            <a:ext cx="8229600" cy="1084263"/>
          </a:xfrm>
        </p:spPr>
        <p:txBody>
          <a:bodyPr/>
          <a:lstStyle/>
          <a:p>
            <a:pPr algn="l"/>
            <a:r>
              <a:rPr lang="sv-SE" altLang="sv-SE" sz="2800" b="1"/>
              <a:t>Altandörrar </a:t>
            </a:r>
          </a:p>
        </p:txBody>
      </p:sp>
      <p:pic>
        <p:nvPicPr>
          <p:cNvPr id="14339" name="Picture 2">
            <a:extLst>
              <a:ext uri="{FF2B5EF4-FFF2-40B4-BE49-F238E27FC236}">
                <a16:creationId xmlns:a16="http://schemas.microsoft.com/office/drawing/2014/main" id="{B0E92EF1-5CD3-4B0D-9024-F714AE8AE075}"/>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755650" y="1204913"/>
            <a:ext cx="2341563" cy="2870200"/>
          </a:xfrm>
          <a:noFill/>
        </p:spPr>
      </p:pic>
      <p:pic>
        <p:nvPicPr>
          <p:cNvPr id="14340" name="Picture 3">
            <a:extLst>
              <a:ext uri="{FF2B5EF4-FFF2-40B4-BE49-F238E27FC236}">
                <a16:creationId xmlns:a16="http://schemas.microsoft.com/office/drawing/2014/main" id="{CE6B84E9-ECEC-4DFB-912D-06F56031A9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03575" y="1181100"/>
            <a:ext cx="4419600" cy="2162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341" name="Rektangel 3">
            <a:extLst>
              <a:ext uri="{FF2B5EF4-FFF2-40B4-BE49-F238E27FC236}">
                <a16:creationId xmlns:a16="http://schemas.microsoft.com/office/drawing/2014/main" id="{D693040A-1FDB-4AB6-889E-87B3B3FA9059}"/>
              </a:ext>
            </a:extLst>
          </p:cNvPr>
          <p:cNvSpPr>
            <a:spLocks noChangeArrowheads="1"/>
          </p:cNvSpPr>
          <p:nvPr/>
        </p:nvSpPr>
        <p:spPr bwMode="auto">
          <a:xfrm>
            <a:off x="4787900" y="3644900"/>
            <a:ext cx="244792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sv-SE" altLang="sv-SE" sz="1800"/>
          </a:p>
          <a:p>
            <a:pPr eaLnBrk="1" hangingPunct="1">
              <a:spcBef>
                <a:spcPct val="0"/>
              </a:spcBef>
              <a:buFontTx/>
              <a:buNone/>
            </a:pPr>
            <a:r>
              <a:rPr lang="sv-SE" altLang="sv-SE" sz="1800"/>
              <a:t>Det är inte många mm man måste bryta på låskolven för att komma in! </a:t>
            </a:r>
          </a:p>
        </p:txBody>
      </p:sp>
      <p:pic>
        <p:nvPicPr>
          <p:cNvPr id="14342" name="Picture 4">
            <a:extLst>
              <a:ext uri="{FF2B5EF4-FFF2-40B4-BE49-F238E27FC236}">
                <a16:creationId xmlns:a16="http://schemas.microsoft.com/office/drawing/2014/main" id="{B273808D-080B-4072-9D27-ADD141127E6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11413" y="3778250"/>
            <a:ext cx="2016125" cy="2689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ubrik 1">
            <a:extLst>
              <a:ext uri="{FF2B5EF4-FFF2-40B4-BE49-F238E27FC236}">
                <a16:creationId xmlns:a16="http://schemas.microsoft.com/office/drawing/2014/main" id="{169DB1B0-1BEC-4317-ACE5-5CACADC4717A}"/>
              </a:ext>
            </a:extLst>
          </p:cNvPr>
          <p:cNvSpPr>
            <a:spLocks noGrp="1"/>
          </p:cNvSpPr>
          <p:nvPr>
            <p:ph type="title"/>
          </p:nvPr>
        </p:nvSpPr>
        <p:spPr/>
        <p:txBody>
          <a:bodyPr/>
          <a:lstStyle/>
          <a:p>
            <a:pPr algn="l"/>
            <a:r>
              <a:rPr lang="sv-SE" altLang="sv-SE" sz="2800" b="1"/>
              <a:t>Inbrottslarm eller inte? </a:t>
            </a:r>
            <a:br>
              <a:rPr lang="sv-SE" altLang="sv-SE"/>
            </a:br>
            <a:endParaRPr lang="sv-SE" altLang="sv-SE"/>
          </a:p>
        </p:txBody>
      </p:sp>
      <p:sp>
        <p:nvSpPr>
          <p:cNvPr id="15363" name="Platshållare för innehåll 2">
            <a:extLst>
              <a:ext uri="{FF2B5EF4-FFF2-40B4-BE49-F238E27FC236}">
                <a16:creationId xmlns:a16="http://schemas.microsoft.com/office/drawing/2014/main" id="{5F9B29BA-93B3-4897-B60A-8F34E282A931}"/>
              </a:ext>
            </a:extLst>
          </p:cNvPr>
          <p:cNvSpPr>
            <a:spLocks noGrp="1"/>
          </p:cNvSpPr>
          <p:nvPr>
            <p:ph idx="1"/>
          </p:nvPr>
        </p:nvSpPr>
        <p:spPr>
          <a:xfrm>
            <a:off x="250825" y="836613"/>
            <a:ext cx="8353623" cy="3384475"/>
          </a:xfrm>
        </p:spPr>
        <p:txBody>
          <a:bodyPr/>
          <a:lstStyle/>
          <a:p>
            <a:endParaRPr lang="sv-SE" altLang="sv-SE" sz="1800" dirty="0"/>
          </a:p>
          <a:p>
            <a:r>
              <a:rPr lang="sv-SE" altLang="sv-SE" sz="2000" dirty="0"/>
              <a:t>Inbrottslarm? Inbrotten minskar inte… </a:t>
            </a:r>
          </a:p>
          <a:p>
            <a:r>
              <a:rPr lang="sv-SE" altLang="sv-SE" sz="2000" dirty="0"/>
              <a:t>IF har utfört en undersökning som visar att det är ingen skillnad mellan </a:t>
            </a:r>
            <a:r>
              <a:rPr lang="sv-SE" altLang="sv-SE" sz="2000" dirty="0" err="1"/>
              <a:t>olarmade</a:t>
            </a:r>
            <a:r>
              <a:rPr lang="sv-SE" altLang="sv-SE" sz="2000" dirty="0"/>
              <a:t> och larmade bostäder gällande inbrott. </a:t>
            </a:r>
            <a:r>
              <a:rPr lang="sv-SE" altLang="sv-SE" sz="2000" i="1" dirty="0"/>
              <a:t>Källa: </a:t>
            </a:r>
            <a:r>
              <a:rPr lang="sv-SE" altLang="sv-SE" sz="2000" i="1" dirty="0" err="1"/>
              <a:t>Råd&amp;Rön</a:t>
            </a:r>
            <a:r>
              <a:rPr lang="sv-SE" altLang="sv-SE" sz="2000" i="1" dirty="0"/>
              <a:t> </a:t>
            </a:r>
          </a:p>
          <a:p>
            <a:r>
              <a:rPr lang="sv-SE" altLang="sv-SE" sz="2000" i="1" dirty="0"/>
              <a:t>Larm kan dock begränsa tiden som gärningspersoner befinner sig på platsen.</a:t>
            </a:r>
            <a:endParaRPr lang="sv-SE" altLang="sv-SE" sz="2000" dirty="0"/>
          </a:p>
          <a:p>
            <a:r>
              <a:rPr lang="sv-SE" altLang="sv-SE" sz="2000" dirty="0"/>
              <a:t>Larm ger en känsla av ”upplevd trygghet”. </a:t>
            </a:r>
          </a:p>
          <a:p>
            <a:r>
              <a:rPr lang="sv-SE" altLang="sv-SE" sz="2000" dirty="0"/>
              <a:t>Larm har andra värdefulla funktioner såsom brand, vattenlarm och kamera. </a:t>
            </a:r>
          </a:p>
        </p:txBody>
      </p:sp>
      <p:pic>
        <p:nvPicPr>
          <p:cNvPr id="15364" name="Picture 2">
            <a:extLst>
              <a:ext uri="{FF2B5EF4-FFF2-40B4-BE49-F238E27FC236}">
                <a16:creationId xmlns:a16="http://schemas.microsoft.com/office/drawing/2014/main" id="{395F4254-2B4F-4113-A1B3-AA3AE3BC83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8175" y="4365625"/>
            <a:ext cx="3816350" cy="19827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tshållare för innehåll 2">
            <a:extLst>
              <a:ext uri="{FF2B5EF4-FFF2-40B4-BE49-F238E27FC236}">
                <a16:creationId xmlns:a16="http://schemas.microsoft.com/office/drawing/2014/main" id="{769B1355-CF33-49C4-BD23-BC50A4773F8C}"/>
              </a:ext>
            </a:extLst>
          </p:cNvPr>
          <p:cNvSpPr>
            <a:spLocks noGrp="1"/>
          </p:cNvSpPr>
          <p:nvPr>
            <p:ph idx="1"/>
          </p:nvPr>
        </p:nvSpPr>
        <p:spPr>
          <a:xfrm>
            <a:off x="179388" y="1628775"/>
            <a:ext cx="8291512" cy="2333625"/>
          </a:xfrm>
        </p:spPr>
        <p:txBody>
          <a:bodyPr/>
          <a:lstStyle/>
          <a:p>
            <a:pPr>
              <a:defRPr/>
            </a:pPr>
            <a:r>
              <a:rPr lang="sv-SE" sz="1600" dirty="0" err="1"/>
              <a:t>Coyards</a:t>
            </a:r>
            <a:r>
              <a:rPr lang="sv-SE" sz="1600" dirty="0"/>
              <a:t> är en kommunikationsplattform som fungerar på alla enheter med Internet, dvs. PC, Mac, läsplattor, ”</a:t>
            </a:r>
            <a:r>
              <a:rPr lang="sv-SE" sz="1600" dirty="0" err="1"/>
              <a:t>smartphones</a:t>
            </a:r>
            <a:r>
              <a:rPr lang="sv-SE" sz="1600" dirty="0"/>
              <a:t>” med flera. </a:t>
            </a:r>
            <a:r>
              <a:rPr lang="sv-SE" sz="1600" dirty="0" err="1"/>
              <a:t>Appar</a:t>
            </a:r>
            <a:r>
              <a:rPr lang="sv-SE" sz="1600" dirty="0"/>
              <a:t> finns att ladda ned för </a:t>
            </a:r>
            <a:r>
              <a:rPr lang="sv-SE" sz="1600" dirty="0" err="1"/>
              <a:t>Android</a:t>
            </a:r>
            <a:r>
              <a:rPr lang="sv-SE" sz="1600" dirty="0"/>
              <a:t> och i </a:t>
            </a:r>
            <a:r>
              <a:rPr lang="sv-SE" sz="1600" dirty="0" err="1"/>
              <a:t>iOS</a:t>
            </a:r>
            <a:r>
              <a:rPr lang="sv-SE" sz="1600" dirty="0"/>
              <a:t> (</a:t>
            </a:r>
            <a:r>
              <a:rPr lang="sv-SE" sz="1600" dirty="0" err="1"/>
              <a:t>iPhone</a:t>
            </a:r>
            <a:r>
              <a:rPr lang="sv-SE" sz="1600" dirty="0"/>
              <a:t>). </a:t>
            </a:r>
          </a:p>
          <a:p>
            <a:pPr>
              <a:defRPr/>
            </a:pPr>
            <a:r>
              <a:rPr lang="sv-SE" sz="1600" dirty="0"/>
              <a:t>Plattformen är TLS-krypterad (https:) vilket ger hög säkerhet.</a:t>
            </a:r>
          </a:p>
          <a:p>
            <a:pPr>
              <a:defRPr/>
            </a:pPr>
            <a:r>
              <a:rPr lang="sv-SE" sz="1600" dirty="0"/>
              <a:t>All kommunikation sker i slutna grupper (obegränsat antal) med en eller flera administratör.</a:t>
            </a:r>
            <a:endParaRPr lang="sv-SE" sz="1600" dirty="0">
              <a:hlinkClick r:id="rId3"/>
            </a:endParaRPr>
          </a:p>
          <a:p>
            <a:pPr>
              <a:defRPr/>
            </a:pPr>
            <a:r>
              <a:rPr lang="sv-SE" sz="1600" dirty="0">
                <a:hlinkClick r:id="rId3"/>
              </a:rPr>
              <a:t>http://coyards.se/lfostgota/</a:t>
            </a:r>
            <a:endParaRPr lang="sv-SE" sz="1600" dirty="0"/>
          </a:p>
          <a:p>
            <a:pPr>
              <a:defRPr/>
            </a:pPr>
            <a:endParaRPr lang="sv-SE" sz="1800" dirty="0"/>
          </a:p>
          <a:p>
            <a:pPr marL="0" indent="0">
              <a:buFontTx/>
              <a:buNone/>
              <a:defRPr/>
            </a:pPr>
            <a:endParaRPr lang="sv-SE" sz="1800" dirty="0"/>
          </a:p>
          <a:p>
            <a:pPr marL="0" indent="0">
              <a:buFontTx/>
              <a:buNone/>
              <a:defRPr/>
            </a:pPr>
            <a:br>
              <a:rPr lang="sv-SE" sz="1800" dirty="0"/>
            </a:br>
            <a:endParaRPr lang="sv-SE" sz="1800" dirty="0"/>
          </a:p>
        </p:txBody>
      </p:sp>
      <p:pic>
        <p:nvPicPr>
          <p:cNvPr id="16387" name="Bildobjekt 3" descr="Skärmurklipp">
            <a:extLst>
              <a:ext uri="{FF2B5EF4-FFF2-40B4-BE49-F238E27FC236}">
                <a16:creationId xmlns:a16="http://schemas.microsoft.com/office/drawing/2014/main" id="{E001024D-E054-44D9-BB46-98D33F1C1D2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219825" y="333375"/>
            <a:ext cx="1843088" cy="122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8" name="Bildobjekt 5" descr="Skärmurklipp">
            <a:extLst>
              <a:ext uri="{FF2B5EF4-FFF2-40B4-BE49-F238E27FC236}">
                <a16:creationId xmlns:a16="http://schemas.microsoft.com/office/drawing/2014/main" id="{92F2F84A-AE1A-4CB7-98EE-57A3971D0AB7}"/>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46113" y="187325"/>
            <a:ext cx="2520950" cy="122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5">
            <a:extLst>
              <a:ext uri="{FF2B5EF4-FFF2-40B4-BE49-F238E27FC236}">
                <a16:creationId xmlns:a16="http://schemas.microsoft.com/office/drawing/2014/main" id="{C47D8212-88E7-4C51-A2A2-7ECC5DE243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9750" y="4764088"/>
            <a:ext cx="1085850" cy="1085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390" name="Picture 8">
            <a:extLst>
              <a:ext uri="{FF2B5EF4-FFF2-40B4-BE49-F238E27FC236}">
                <a16:creationId xmlns:a16="http://schemas.microsoft.com/office/drawing/2014/main" id="{AF16ADDA-6FD8-4D82-81CE-9C3FA6C77DD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24238" y="4764088"/>
            <a:ext cx="1681162" cy="1085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391" name="Picture 9">
            <a:extLst>
              <a:ext uri="{FF2B5EF4-FFF2-40B4-BE49-F238E27FC236}">
                <a16:creationId xmlns:a16="http://schemas.microsoft.com/office/drawing/2014/main" id="{92DCA75B-FDE5-49FD-A7F6-729AFDA04C2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154613" y="4724400"/>
            <a:ext cx="1670050" cy="1055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392" name="Picture 10">
            <a:extLst>
              <a:ext uri="{FF2B5EF4-FFF2-40B4-BE49-F238E27FC236}">
                <a16:creationId xmlns:a16="http://schemas.microsoft.com/office/drawing/2014/main" id="{E4EE079F-63A6-458D-8765-AFBA0A14412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751013" y="4756150"/>
            <a:ext cx="1582737" cy="1085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ubrik 1">
            <a:extLst>
              <a:ext uri="{FF2B5EF4-FFF2-40B4-BE49-F238E27FC236}">
                <a16:creationId xmlns:a16="http://schemas.microsoft.com/office/drawing/2014/main" id="{16B94F34-CC98-4171-AF15-F4310C7C68B5}"/>
              </a:ext>
            </a:extLst>
          </p:cNvPr>
          <p:cNvSpPr>
            <a:spLocks noGrp="1"/>
          </p:cNvSpPr>
          <p:nvPr>
            <p:ph type="title"/>
          </p:nvPr>
        </p:nvSpPr>
        <p:spPr/>
        <p:txBody>
          <a:bodyPr/>
          <a:lstStyle/>
          <a:p>
            <a:br>
              <a:rPr lang="sv-SE" altLang="sv-SE" sz="2400"/>
            </a:br>
            <a:r>
              <a:rPr lang="sv-SE" altLang="sv-SE" sz="2400" b="1"/>
              <a:t>Vad den som blivit drabbad av inbrott kan tänka på för att underlätta brottsplatsundersökning.</a:t>
            </a:r>
            <a:br>
              <a:rPr lang="sv-SE" altLang="sv-SE"/>
            </a:br>
            <a:endParaRPr lang="sv-SE" altLang="sv-SE"/>
          </a:p>
        </p:txBody>
      </p:sp>
      <p:sp>
        <p:nvSpPr>
          <p:cNvPr id="18435" name="Platshållare för innehåll 2">
            <a:extLst>
              <a:ext uri="{FF2B5EF4-FFF2-40B4-BE49-F238E27FC236}">
                <a16:creationId xmlns:a16="http://schemas.microsoft.com/office/drawing/2014/main" id="{9545E08A-5C8B-4C2D-A972-F255BBFFE023}"/>
              </a:ext>
            </a:extLst>
          </p:cNvPr>
          <p:cNvSpPr>
            <a:spLocks noGrp="1"/>
          </p:cNvSpPr>
          <p:nvPr>
            <p:ph idx="1"/>
          </p:nvPr>
        </p:nvSpPr>
        <p:spPr/>
        <p:txBody>
          <a:bodyPr/>
          <a:lstStyle/>
          <a:p>
            <a:r>
              <a:rPr lang="sv-SE" altLang="sv-SE" sz="1600" b="1"/>
              <a:t>Vid upptäckt</a:t>
            </a:r>
            <a:r>
              <a:rPr lang="sv-SE" altLang="sv-SE" sz="1600"/>
              <a:t> rör ingenting - gå ut - helst samma väg som du kom.</a:t>
            </a:r>
          </a:p>
          <a:p>
            <a:r>
              <a:rPr lang="sv-SE" altLang="sv-SE" sz="1600" b="1"/>
              <a:t>Om du måste gå in</a:t>
            </a:r>
            <a:r>
              <a:rPr lang="sv-SE" altLang="sv-SE" sz="1600"/>
              <a:t> lämna skorna utanför och tassa försiktigt på mattor och kläder m.m. som ligger på golvet, undvik att gå på golvytor och platser där gärningsman troligen har varit, t.ex. vid ingångs- och utgångsväg och framför skåp och byråer.</a:t>
            </a:r>
          </a:p>
          <a:p>
            <a:r>
              <a:rPr lang="sv-SE" altLang="sv-SE" sz="1600" b="1"/>
              <a:t>Om du har gått in med skor</a:t>
            </a:r>
            <a:r>
              <a:rPr lang="sv-SE" altLang="sv-SE" sz="1600"/>
              <a:t> visa för oss vilka skor du har varit inne med. Om du brukar ha inneskor, visa då upp dem för oss.</a:t>
            </a:r>
          </a:p>
          <a:p>
            <a:r>
              <a:rPr lang="sv-SE" altLang="sv-SE" sz="1600"/>
              <a:t>Ha koll </a:t>
            </a:r>
            <a:r>
              <a:rPr lang="sv-SE" altLang="sv-SE" sz="1600" b="1"/>
              <a:t>på vilka ytterdörrar och fönster som varit stängda/låsta</a:t>
            </a:r>
            <a:r>
              <a:rPr lang="sv-SE" altLang="sv-SE" sz="1600"/>
              <a:t> före och efter inbrottet och meddela oss om det, detta för att kunna läsa av ingångs-, reträtt- och utgångsväg.</a:t>
            </a:r>
          </a:p>
          <a:p>
            <a:r>
              <a:rPr lang="sv-SE" altLang="sv-SE" sz="1600"/>
              <a:t>Om det finns </a:t>
            </a:r>
            <a:r>
              <a:rPr lang="sv-SE" altLang="sv-SE" sz="1600" b="1"/>
              <a:t>larm</a:t>
            </a:r>
            <a:r>
              <a:rPr lang="sv-SE" altLang="sv-SE" sz="1600"/>
              <a:t> vill vi veta var, när och hur det har aktiverats, men också om det </a:t>
            </a:r>
            <a:r>
              <a:rPr lang="sv-SE" altLang="sv-SE" sz="1600" u="sng"/>
              <a:t>inte</a:t>
            </a:r>
            <a:r>
              <a:rPr lang="sv-SE" altLang="sv-SE" sz="1600"/>
              <a:t> har aktiverats och då varför.</a:t>
            </a:r>
          </a:p>
          <a:p>
            <a:r>
              <a:rPr lang="sv-SE" altLang="sv-SE" sz="1600" b="1"/>
              <a:t>Undvik att gå omkring på tomten</a:t>
            </a:r>
            <a:r>
              <a:rPr lang="sv-SE" altLang="sv-SE" sz="1600"/>
              <a:t> då eventuellt en polishund kan tillkallas för hjälp med spårsökning (person-, spår-, saksök).</a:t>
            </a:r>
          </a:p>
          <a:p>
            <a:endParaRPr lang="sv-SE" altLang="sv-SE"/>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7" name="Rectangle 3">
            <a:extLst>
              <a:ext uri="{FF2B5EF4-FFF2-40B4-BE49-F238E27FC236}">
                <a16:creationId xmlns:a16="http://schemas.microsoft.com/office/drawing/2014/main" id="{94E6AD3D-9C7A-420F-9996-CFE9C633841C}"/>
              </a:ext>
            </a:extLst>
          </p:cNvPr>
          <p:cNvSpPr>
            <a:spLocks noGrp="1" noChangeArrowheads="1"/>
          </p:cNvSpPr>
          <p:nvPr>
            <p:ph type="body" sz="half" idx="4294967295"/>
          </p:nvPr>
        </p:nvSpPr>
        <p:spPr>
          <a:xfrm>
            <a:off x="323850" y="1268413"/>
            <a:ext cx="6767513" cy="5256212"/>
          </a:xfrm>
        </p:spPr>
        <p:txBody>
          <a:bodyPr/>
          <a:lstStyle/>
          <a:p>
            <a:pPr marL="0" indent="0" eaLnBrk="1" hangingPunct="1">
              <a:buFontTx/>
              <a:buNone/>
              <a:defRPr/>
            </a:pPr>
            <a:endParaRPr lang="sv-SE" altLang="sv-SE" sz="1800" dirty="0"/>
          </a:p>
          <a:p>
            <a:pPr eaLnBrk="1" hangingPunct="1">
              <a:buFont typeface="Wingdings" pitchFamily="2" charset="2"/>
              <a:buChar char="§"/>
              <a:defRPr/>
            </a:pPr>
            <a:r>
              <a:rPr lang="sv-SE" altLang="sv-SE" sz="1800" dirty="0"/>
              <a:t>Utse kontaktombud.</a:t>
            </a:r>
          </a:p>
          <a:p>
            <a:pPr eaLnBrk="1" hangingPunct="1">
              <a:buFont typeface="Wingdings" pitchFamily="2" charset="2"/>
              <a:buChar char="§"/>
              <a:defRPr/>
            </a:pPr>
            <a:endParaRPr lang="sv-SE" altLang="sv-SE" sz="1800" dirty="0"/>
          </a:p>
          <a:p>
            <a:pPr eaLnBrk="1" hangingPunct="1">
              <a:buFont typeface="Wingdings" pitchFamily="2" charset="2"/>
              <a:buChar char="§"/>
              <a:defRPr/>
            </a:pPr>
            <a:r>
              <a:rPr lang="sv-SE" altLang="sv-SE" sz="1800" dirty="0"/>
              <a:t>Bestäm namn på området</a:t>
            </a:r>
          </a:p>
          <a:p>
            <a:pPr marL="0" indent="0" eaLnBrk="1" hangingPunct="1">
              <a:buFontTx/>
              <a:buNone/>
              <a:defRPr/>
            </a:pPr>
            <a:endParaRPr lang="sv-SE" altLang="sv-SE" sz="1800" dirty="0"/>
          </a:p>
          <a:p>
            <a:pPr eaLnBrk="1" hangingPunct="1">
              <a:buFont typeface="Wingdings" pitchFamily="2" charset="2"/>
              <a:buChar char="§"/>
              <a:defRPr/>
            </a:pPr>
            <a:r>
              <a:rPr lang="sv-SE" altLang="sv-SE" sz="1800" dirty="0"/>
              <a:t>Upprätta medlemslista adress, telefon, mail</a:t>
            </a:r>
          </a:p>
          <a:p>
            <a:pPr lvl="2" eaLnBrk="1" hangingPunct="1">
              <a:buFont typeface="Wingdings" pitchFamily="2" charset="2"/>
              <a:buChar char="§"/>
              <a:defRPr/>
            </a:pPr>
            <a:r>
              <a:rPr lang="sv-SE" altLang="sv-SE" sz="1200" dirty="0"/>
              <a:t>Mall finns på samverkanmotbrott.se</a:t>
            </a:r>
          </a:p>
          <a:p>
            <a:pPr marL="914400" lvl="2" indent="0" eaLnBrk="1" hangingPunct="1">
              <a:buFontTx/>
              <a:buNone/>
              <a:defRPr/>
            </a:pPr>
            <a:endParaRPr lang="sv-SE" altLang="sv-SE" sz="1200" dirty="0"/>
          </a:p>
          <a:p>
            <a:pPr eaLnBrk="1" hangingPunct="1">
              <a:buFont typeface="Wingdings" pitchFamily="2" charset="2"/>
              <a:buChar char="§"/>
              <a:defRPr/>
            </a:pPr>
            <a:r>
              <a:rPr lang="sv-SE" altLang="sv-SE" sz="1600" dirty="0"/>
              <a:t>Meddela oss att ni startat grannsamverkan</a:t>
            </a:r>
          </a:p>
          <a:p>
            <a:pPr marL="0" indent="0" eaLnBrk="1" hangingPunct="1">
              <a:buFontTx/>
              <a:buNone/>
              <a:defRPr/>
            </a:pPr>
            <a:endParaRPr lang="sv-SE" altLang="sv-SE" sz="1600" dirty="0"/>
          </a:p>
          <a:p>
            <a:pPr eaLnBrk="1" hangingPunct="1">
              <a:buFont typeface="Wingdings" panose="05000000000000000000" pitchFamily="2" charset="2"/>
              <a:buChar char="§"/>
              <a:defRPr/>
            </a:pPr>
            <a:r>
              <a:rPr lang="sv-SE" altLang="sv-SE" sz="1600" dirty="0"/>
              <a:t>Använd skyltar och dekaler som ni får från oss</a:t>
            </a:r>
          </a:p>
          <a:p>
            <a:pPr marL="0" indent="0" eaLnBrk="1" hangingPunct="1">
              <a:buFontTx/>
              <a:buNone/>
              <a:defRPr/>
            </a:pPr>
            <a:endParaRPr lang="sv-SE" altLang="sv-SE" sz="1600" dirty="0"/>
          </a:p>
          <a:p>
            <a:pPr eaLnBrk="1" hangingPunct="1">
              <a:buFont typeface="Wingdings" pitchFamily="2" charset="2"/>
              <a:buChar char="§"/>
              <a:defRPr/>
            </a:pPr>
            <a:r>
              <a:rPr lang="sv-SE" altLang="sv-SE" sz="1600" dirty="0"/>
              <a:t>Ha minst ett möte per år</a:t>
            </a:r>
          </a:p>
          <a:p>
            <a:pPr eaLnBrk="1" hangingPunct="1">
              <a:buFont typeface="Wingdings" pitchFamily="2" charset="2"/>
              <a:buChar char="§"/>
              <a:defRPr/>
            </a:pPr>
            <a:endParaRPr lang="sv-SE" altLang="sv-SE" sz="1600" dirty="0"/>
          </a:p>
          <a:p>
            <a:pPr eaLnBrk="1" hangingPunct="1">
              <a:buFont typeface="Wingdings" pitchFamily="2" charset="2"/>
              <a:buChar char="§"/>
              <a:defRPr/>
            </a:pPr>
            <a:r>
              <a:rPr lang="sv-SE" altLang="sv-SE" sz="1600" dirty="0"/>
              <a:t>Grannsamverka!</a:t>
            </a:r>
          </a:p>
          <a:p>
            <a:pPr eaLnBrk="1" hangingPunct="1">
              <a:buFont typeface="Wingdings" pitchFamily="2" charset="2"/>
              <a:buChar char="§"/>
              <a:defRPr/>
            </a:pPr>
            <a:endParaRPr lang="sv-SE" altLang="sv-SE" sz="2800" dirty="0"/>
          </a:p>
          <a:p>
            <a:pPr eaLnBrk="1" hangingPunct="1">
              <a:buFont typeface="Wingdings" pitchFamily="2" charset="2"/>
              <a:buChar char="§"/>
              <a:defRPr/>
            </a:pPr>
            <a:endParaRPr lang="sv-SE" altLang="sv-SE" sz="2400" dirty="0"/>
          </a:p>
          <a:p>
            <a:pPr eaLnBrk="1" hangingPunct="1">
              <a:lnSpc>
                <a:spcPct val="120000"/>
              </a:lnSpc>
              <a:buFont typeface="Wingdings" pitchFamily="2" charset="2"/>
              <a:buNone/>
              <a:defRPr/>
            </a:pPr>
            <a:endParaRPr lang="sv-SE" altLang="sv-SE" sz="2400" dirty="0">
              <a:solidFill>
                <a:schemeClr val="hlink"/>
              </a:solidFill>
            </a:endParaRPr>
          </a:p>
          <a:p>
            <a:pPr eaLnBrk="1" hangingPunct="1">
              <a:buFont typeface="Wingdings" pitchFamily="2" charset="2"/>
              <a:buChar char="§"/>
              <a:defRPr/>
            </a:pPr>
            <a:endParaRPr lang="sv-SE" altLang="sv-SE" sz="2800" dirty="0"/>
          </a:p>
          <a:p>
            <a:pPr eaLnBrk="1" hangingPunct="1">
              <a:lnSpc>
                <a:spcPct val="120000"/>
              </a:lnSpc>
              <a:buFont typeface="Wingdings" pitchFamily="2" charset="2"/>
              <a:buChar char="§"/>
              <a:defRPr/>
            </a:pPr>
            <a:endParaRPr lang="sv-SE" altLang="sv-SE" sz="2800" dirty="0"/>
          </a:p>
          <a:p>
            <a:pPr eaLnBrk="1" hangingPunct="1">
              <a:lnSpc>
                <a:spcPct val="120000"/>
              </a:lnSpc>
              <a:buFont typeface="Wingdings" pitchFamily="2" charset="2"/>
              <a:buChar char="§"/>
              <a:defRPr/>
            </a:pPr>
            <a:endParaRPr lang="sv-SE" altLang="sv-SE" sz="2800" dirty="0"/>
          </a:p>
          <a:p>
            <a:pPr eaLnBrk="1" hangingPunct="1">
              <a:buFont typeface="Wingdings" pitchFamily="2" charset="2"/>
              <a:buChar char="§"/>
              <a:defRPr/>
            </a:pPr>
            <a:endParaRPr lang="sv-SE" altLang="sv-SE" sz="2800" dirty="0"/>
          </a:p>
          <a:p>
            <a:pPr marL="0" indent="0" eaLnBrk="1" hangingPunct="1">
              <a:buFontTx/>
              <a:buNone/>
              <a:defRPr/>
            </a:pPr>
            <a:endParaRPr lang="sv-SE" altLang="sv-SE" sz="2800" dirty="0"/>
          </a:p>
        </p:txBody>
      </p:sp>
      <p:sp>
        <p:nvSpPr>
          <p:cNvPr id="19459" name="Rectangle 2">
            <a:extLst>
              <a:ext uri="{FF2B5EF4-FFF2-40B4-BE49-F238E27FC236}">
                <a16:creationId xmlns:a16="http://schemas.microsoft.com/office/drawing/2014/main" id="{A60660B0-0942-4D48-BA13-151B855C77C2}"/>
              </a:ext>
            </a:extLst>
          </p:cNvPr>
          <p:cNvSpPr>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spcBef>
                <a:spcPct val="20000"/>
              </a:spcBef>
              <a:buChar char="•"/>
              <a:defRPr sz="3200">
                <a:solidFill>
                  <a:schemeClr val="tx1"/>
                </a:solidFill>
                <a:latin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sv-SE" altLang="sv-SE" sz="2800" b="1">
                <a:solidFill>
                  <a:schemeClr val="tx2"/>
                </a:solidFill>
              </a:rPr>
              <a:t>Vad gör du nu?</a:t>
            </a:r>
          </a:p>
        </p:txBody>
      </p:sp>
      <p:pic>
        <p:nvPicPr>
          <p:cNvPr id="19460" name="Picture 3">
            <a:extLst>
              <a:ext uri="{FF2B5EF4-FFF2-40B4-BE49-F238E27FC236}">
                <a16:creationId xmlns:a16="http://schemas.microsoft.com/office/drawing/2014/main" id="{FA56109B-8EE9-4E1D-860F-D8E56A39F3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4525" y="404813"/>
            <a:ext cx="3128963" cy="44053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ubrik 1">
            <a:extLst>
              <a:ext uri="{FF2B5EF4-FFF2-40B4-BE49-F238E27FC236}">
                <a16:creationId xmlns:a16="http://schemas.microsoft.com/office/drawing/2014/main" id="{2E2F7BC6-D7DB-4933-B1C5-19D22232359F}"/>
              </a:ext>
            </a:extLst>
          </p:cNvPr>
          <p:cNvSpPr>
            <a:spLocks noGrp="1"/>
          </p:cNvSpPr>
          <p:nvPr>
            <p:ph type="title"/>
          </p:nvPr>
        </p:nvSpPr>
        <p:spPr/>
        <p:txBody>
          <a:bodyPr/>
          <a:lstStyle/>
          <a:p>
            <a:pPr algn="l"/>
            <a:r>
              <a:rPr lang="sv-SE" altLang="sv-SE" sz="2800" b="1"/>
              <a:t>Kontaktuppgifter</a:t>
            </a:r>
          </a:p>
        </p:txBody>
      </p:sp>
      <p:sp>
        <p:nvSpPr>
          <p:cNvPr id="20483" name="Platshållare för innehåll 2">
            <a:extLst>
              <a:ext uri="{FF2B5EF4-FFF2-40B4-BE49-F238E27FC236}">
                <a16:creationId xmlns:a16="http://schemas.microsoft.com/office/drawing/2014/main" id="{1AD85272-7BA0-4EFF-B5D1-C546AFEBFF6B}"/>
              </a:ext>
            </a:extLst>
          </p:cNvPr>
          <p:cNvSpPr>
            <a:spLocks noGrp="1"/>
          </p:cNvSpPr>
          <p:nvPr>
            <p:ph idx="1"/>
          </p:nvPr>
        </p:nvSpPr>
        <p:spPr>
          <a:xfrm>
            <a:off x="468313" y="1557338"/>
            <a:ext cx="8229600" cy="4781550"/>
          </a:xfrm>
        </p:spPr>
        <p:txBody>
          <a:bodyPr/>
          <a:lstStyle/>
          <a:p>
            <a:pPr marL="0" indent="0">
              <a:buFontTx/>
              <a:buNone/>
            </a:pPr>
            <a:r>
              <a:rPr lang="sv-SE" altLang="sv-SE" sz="1800" dirty="0"/>
              <a:t>Lokalpolisområde Norrköping, </a:t>
            </a:r>
          </a:p>
          <a:p>
            <a:pPr marL="0" indent="0">
              <a:buFontTx/>
              <a:buNone/>
            </a:pPr>
            <a:r>
              <a:rPr lang="sv-SE" altLang="sv-SE" sz="1800" dirty="0">
                <a:hlinkClick r:id="rId3"/>
              </a:rPr>
              <a:t>Jill.nord@polisen.se</a:t>
            </a:r>
            <a:r>
              <a:rPr lang="sv-SE" altLang="sv-SE" sz="1800" dirty="0"/>
              <a:t> </a:t>
            </a:r>
          </a:p>
          <a:p>
            <a:pPr marL="0" indent="0">
              <a:buFontTx/>
              <a:buNone/>
            </a:pPr>
            <a:r>
              <a:rPr lang="sv-SE" altLang="sv-SE" sz="1800" dirty="0"/>
              <a:t>010-5665977 070-2146267</a:t>
            </a:r>
          </a:p>
          <a:p>
            <a:pPr marL="0" indent="0">
              <a:buFontTx/>
              <a:buNone/>
            </a:pPr>
            <a:r>
              <a:rPr lang="sv-SE" altLang="sv-SE" sz="1800" dirty="0"/>
              <a:t>Polisen:				112 respektive 114 14</a:t>
            </a:r>
          </a:p>
          <a:p>
            <a:pPr marL="0" indent="0">
              <a:buFontTx/>
              <a:buNone/>
            </a:pPr>
            <a:endParaRPr lang="sv-SE" altLang="sv-SE" sz="1800" dirty="0"/>
          </a:p>
          <a:p>
            <a:pPr marL="0" indent="0">
              <a:buFontTx/>
              <a:buNone/>
            </a:pPr>
            <a:r>
              <a:rPr lang="sv-SE" altLang="sv-SE" sz="1800" dirty="0" err="1"/>
              <a:t>Coyards</a:t>
            </a:r>
            <a:r>
              <a:rPr lang="sv-SE" altLang="sv-SE" sz="1800" dirty="0"/>
              <a:t>				</a:t>
            </a:r>
            <a:r>
              <a:rPr lang="sv-SE" altLang="sv-SE" sz="1800" dirty="0">
                <a:hlinkClick r:id="rId4"/>
              </a:rPr>
              <a:t>http://coyards.se/lfostgota/</a:t>
            </a:r>
            <a:endParaRPr lang="sv-SE" altLang="sv-SE" sz="1800" dirty="0"/>
          </a:p>
          <a:p>
            <a:pPr marL="0" indent="0">
              <a:buFontTx/>
              <a:buNone/>
            </a:pPr>
            <a:r>
              <a:rPr lang="sv-SE" altLang="sv-SE" sz="1800" dirty="0"/>
              <a:t>Partnerkod: </a:t>
            </a:r>
            <a:r>
              <a:rPr lang="sv-SE" altLang="sv-SE" sz="1800" dirty="0" err="1"/>
              <a:t>LFostgota</a:t>
            </a:r>
            <a:endParaRPr lang="sv-SE" altLang="sv-SE" sz="1800" dirty="0"/>
          </a:p>
          <a:p>
            <a:pPr marL="0" indent="0">
              <a:buFontTx/>
              <a:buNone/>
            </a:pPr>
            <a:endParaRPr lang="sv-SE" altLang="sv-SE" sz="1800" dirty="0"/>
          </a:p>
          <a:p>
            <a:pPr marL="0" indent="0">
              <a:buFontTx/>
              <a:buNone/>
            </a:pPr>
            <a:endParaRPr lang="sv-SE" altLang="sv-SE" sz="1800" dirty="0"/>
          </a:p>
        </p:txBody>
      </p:sp>
    </p:spTree>
  </p:cSld>
  <p:clrMapOvr>
    <a:masterClrMapping/>
  </p:clrMapOvr>
</p:sld>
</file>

<file path=ppt/theme/theme1.xml><?xml version="1.0" encoding="utf-8"?>
<a:theme xmlns:a="http://schemas.openxmlformats.org/drawingml/2006/main" name="Standardformgivning">
  <a:themeElements>
    <a:clrScheme name="Standardformgivning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tandardformgivning">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andardformgivning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andardformgivning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andardformgivning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andardformgivning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andardformgivning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andardformgivning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andardformgivning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andardformgivning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andardformgivning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andardformgivning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andardformgivning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andardformgivning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Anpassad formgivning">
  <a:themeElements>
    <a:clrScheme name="1_Anpassad formgivning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Anpassad formgivning">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Anpassad formgivning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Anpassad formgivning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Anpassad formgivning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Anpassad formgivning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Anpassad formgivning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Anpassad formgivning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Anpassad formgivning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Anpassad formgivning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Anpassad formgivning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Anpassad formgivning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Anpassad formgivning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Anpassad formgivning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tema">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1438</Words>
  <Application>Microsoft Office PowerPoint</Application>
  <PresentationFormat>Bildspel på skärmen (4:3)</PresentationFormat>
  <Paragraphs>174</Paragraphs>
  <Slides>17</Slides>
  <Notes>10</Notes>
  <HiddenSlides>0</HiddenSlides>
  <MMClips>0</MMClips>
  <ScaleCrop>false</ScaleCrop>
  <HeadingPairs>
    <vt:vector size="6" baseType="variant">
      <vt:variant>
        <vt:lpstr>Använt teckensnitt</vt:lpstr>
      </vt:variant>
      <vt:variant>
        <vt:i4>3</vt:i4>
      </vt:variant>
      <vt:variant>
        <vt:lpstr>Tema</vt:lpstr>
      </vt:variant>
      <vt:variant>
        <vt:i4>2</vt:i4>
      </vt:variant>
      <vt:variant>
        <vt:lpstr>Bildrubriker</vt:lpstr>
      </vt:variant>
      <vt:variant>
        <vt:i4>17</vt:i4>
      </vt:variant>
    </vt:vector>
  </HeadingPairs>
  <TitlesOfParts>
    <vt:vector size="22" baseType="lpstr">
      <vt:lpstr>Arial</vt:lpstr>
      <vt:lpstr>Calibri</vt:lpstr>
      <vt:lpstr>Wingdings</vt:lpstr>
      <vt:lpstr>Standardformgivning</vt:lpstr>
      <vt:lpstr>1_Anpassad formgivning</vt:lpstr>
      <vt:lpstr>PowerPoint-presentation</vt:lpstr>
      <vt:lpstr>Vilka är vi som stöttar arbetet?</vt:lpstr>
      <vt:lpstr>Målet med Grannsamverkan</vt:lpstr>
      <vt:lpstr>PowerPoint-presentation</vt:lpstr>
      <vt:lpstr>Vad kan du göra?</vt:lpstr>
      <vt:lpstr>Dokumentera hemmet </vt:lpstr>
      <vt:lpstr>När huset är tomt ska det se bebott ut.  Be någon att:</vt:lpstr>
      <vt:lpstr>Varför polisanmäla?</vt:lpstr>
      <vt:lpstr>112 eller 114 14?</vt:lpstr>
      <vt:lpstr>Iaktta är viktigare än att ingripa – ta inga risker!</vt:lpstr>
      <vt:lpstr>Hur tar man sig in? </vt:lpstr>
      <vt:lpstr>Altandörrar </vt:lpstr>
      <vt:lpstr>Inbrottslarm eller inte?  </vt:lpstr>
      <vt:lpstr>PowerPoint-presentation</vt:lpstr>
      <vt:lpstr> Vad den som blivit drabbad av inbrott kan tänka på för att underlätta brottsplatsundersökning. </vt:lpstr>
      <vt:lpstr>PowerPoint-presentation</vt:lpstr>
      <vt:lpstr>Kontaktuppgifter</vt:lpstr>
    </vt:vector>
  </TitlesOfParts>
  <Company>Nyköpings Kommun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Grannsamverkan – en beprövad metod</dc:title>
  <dc:creator>annica.nilsson</dc:creator>
  <cp:lastModifiedBy>Jill Nord</cp:lastModifiedBy>
  <cp:revision>125</cp:revision>
  <cp:lastPrinted>2015-09-04T16:00:01Z</cp:lastPrinted>
  <dcterms:created xsi:type="dcterms:W3CDTF">2013-03-15T12:11:20Z</dcterms:created>
  <dcterms:modified xsi:type="dcterms:W3CDTF">2023-02-07T08:49:06Z</dcterms:modified>
</cp:coreProperties>
</file>